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59" r:id="rId2"/>
    <p:sldId id="493" r:id="rId3"/>
    <p:sldId id="504" r:id="rId4"/>
    <p:sldId id="494" r:id="rId5"/>
    <p:sldId id="498" r:id="rId6"/>
    <p:sldId id="499" r:id="rId7"/>
    <p:sldId id="500" r:id="rId8"/>
    <p:sldId id="495" r:id="rId9"/>
    <p:sldId id="501" r:id="rId10"/>
    <p:sldId id="503" r:id="rId11"/>
    <p:sldId id="496" r:id="rId12"/>
    <p:sldId id="497" r:id="rId13"/>
    <p:sldId id="502" r:id="rId14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E3D883-4516-4B6F-AFB1-825F40AF2CBB}">
          <p14:sldIdLst>
            <p14:sldId id="459"/>
            <p14:sldId id="493"/>
            <p14:sldId id="504"/>
            <p14:sldId id="494"/>
            <p14:sldId id="498"/>
            <p14:sldId id="499"/>
            <p14:sldId id="500"/>
            <p14:sldId id="495"/>
            <p14:sldId id="501"/>
            <p14:sldId id="503"/>
            <p14:sldId id="496"/>
            <p14:sldId id="497"/>
            <p14:sldId id="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es Vieira da Silva, Joao" initials="NVdSJ" lastIdx="1" clrIdx="0">
    <p:extLst>
      <p:ext uri="{19B8F6BF-5375-455C-9EA6-DF929625EA0E}">
        <p15:presenceInfo xmlns:p15="http://schemas.microsoft.com/office/powerpoint/2012/main" userId="Nunes Vieira da Silva, Jo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8F8F8"/>
    <a:srgbClr val="EAEAEA"/>
    <a:srgbClr val="FFFFFF"/>
    <a:srgbClr val="FFFF99"/>
    <a:srgbClr val="3F9C35"/>
    <a:srgbClr val="34B233"/>
    <a:srgbClr val="D5EBFF"/>
    <a:srgbClr val="E2F6E2"/>
    <a:srgbClr val="EFF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A1EE7-292D-48EA-9CEF-5C1D1CD797D5}" v="113" dt="2021-06-14T11:29:05.398"/>
  </p1510:revLst>
</p1510:revInfo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5" autoAdjust="0"/>
    <p:restoredTop sz="85894" autoAdjust="0"/>
  </p:normalViewPr>
  <p:slideViewPr>
    <p:cSldViewPr snapToGrid="0" showGuides="1">
      <p:cViewPr>
        <p:scale>
          <a:sx n="75" d="100"/>
          <a:sy n="75" d="100"/>
        </p:scale>
        <p:origin x="1581" y="456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3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Joao Vasco (CIMMYT-Zimbabwe)" userId="27dc16e4-c554-42a3-803d-40668d7cdfe8" providerId="ADAL" clId="{207BF0DF-8149-4B89-B582-E8B81139BAA4}"/>
    <pc:docChg chg="modSld">
      <pc:chgData name="SILVA, Joao Vasco (CIMMYT-Zimbabwe)" userId="27dc16e4-c554-42a3-803d-40668d7cdfe8" providerId="ADAL" clId="{207BF0DF-8149-4B89-B582-E8B81139BAA4}" dt="2020-11-21T16:34:14.140" v="237" actId="1076"/>
      <pc:docMkLst>
        <pc:docMk/>
      </pc:docMkLst>
      <pc:sldChg chg="modSp mod">
        <pc:chgData name="SILVA, Joao Vasco (CIMMYT-Zimbabwe)" userId="27dc16e4-c554-42a3-803d-40668d7cdfe8" providerId="ADAL" clId="{207BF0DF-8149-4B89-B582-E8B81139BAA4}" dt="2020-11-21T16:29:38.030" v="46" actId="1035"/>
        <pc:sldMkLst>
          <pc:docMk/>
          <pc:sldMk cId="4216782071" sldId="459"/>
        </pc:sldMkLst>
        <pc:spChg chg="mod">
          <ac:chgData name="SILVA, Joao Vasco (CIMMYT-Zimbabwe)" userId="27dc16e4-c554-42a3-803d-40668d7cdfe8" providerId="ADAL" clId="{207BF0DF-8149-4B89-B582-E8B81139BAA4}" dt="2020-11-21T16:29:38.030" v="46" actId="1035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207BF0DF-8149-4B89-B582-E8B81139BAA4}" dt="2020-11-21T16:29:38.030" v="46" actId="1035"/>
          <ac:spMkLst>
            <pc:docMk/>
            <pc:sldMk cId="4216782071" sldId="459"/>
            <ac:spMk id="8" creationId="{AFB3768E-14AB-4230-BCD0-314C2F0CEE4C}"/>
          </ac:spMkLst>
        </pc:spChg>
        <pc:spChg chg="mod">
          <ac:chgData name="SILVA, Joao Vasco (CIMMYT-Zimbabwe)" userId="27dc16e4-c554-42a3-803d-40668d7cdfe8" providerId="ADAL" clId="{207BF0DF-8149-4B89-B582-E8B81139BAA4}" dt="2020-11-21T16:29:38.030" v="46" actId="1035"/>
          <ac:spMkLst>
            <pc:docMk/>
            <pc:sldMk cId="4216782071" sldId="459"/>
            <ac:spMk id="9" creationId="{4A0F1CFC-1E66-424B-8AB4-31EEF24500CB}"/>
          </ac:spMkLst>
        </pc:spChg>
        <pc:spChg chg="mod">
          <ac:chgData name="SILVA, Joao Vasco (CIMMYT-Zimbabwe)" userId="27dc16e4-c554-42a3-803d-40668d7cdfe8" providerId="ADAL" clId="{207BF0DF-8149-4B89-B582-E8B81139BAA4}" dt="2020-11-21T16:29:38.030" v="46" actId="1035"/>
          <ac:spMkLst>
            <pc:docMk/>
            <pc:sldMk cId="4216782071" sldId="459"/>
            <ac:spMk id="44" creationId="{00000000-0000-0000-0000-000000000000}"/>
          </ac:spMkLst>
        </pc:spChg>
        <pc:spChg chg="mod">
          <ac:chgData name="SILVA, Joao Vasco (CIMMYT-Zimbabwe)" userId="27dc16e4-c554-42a3-803d-40668d7cdfe8" providerId="ADAL" clId="{207BF0DF-8149-4B89-B582-E8B81139BAA4}" dt="2020-11-21T16:29:38.030" v="46" actId="1035"/>
          <ac:spMkLst>
            <pc:docMk/>
            <pc:sldMk cId="4216782071" sldId="459"/>
            <ac:spMk id="45" creationId="{00000000-0000-0000-0000-000000000000}"/>
          </ac:spMkLst>
        </pc:spChg>
        <pc:picChg chg="mod">
          <ac:chgData name="SILVA, Joao Vasco (CIMMYT-Zimbabwe)" userId="27dc16e4-c554-42a3-803d-40668d7cdfe8" providerId="ADAL" clId="{207BF0DF-8149-4B89-B582-E8B81139BAA4}" dt="2020-11-21T16:29:38.030" v="46" actId="1035"/>
          <ac:picMkLst>
            <pc:docMk/>
            <pc:sldMk cId="4216782071" sldId="459"/>
            <ac:picMk id="10" creationId="{32AE4713-0672-40B9-96D5-14191B48B2A8}"/>
          </ac:picMkLst>
        </pc:picChg>
        <pc:picChg chg="mod">
          <ac:chgData name="SILVA, Joao Vasco (CIMMYT-Zimbabwe)" userId="27dc16e4-c554-42a3-803d-40668d7cdfe8" providerId="ADAL" clId="{207BF0DF-8149-4B89-B582-E8B81139BAA4}" dt="2020-11-21T16:29:38.030" v="46" actId="1035"/>
          <ac:picMkLst>
            <pc:docMk/>
            <pc:sldMk cId="4216782071" sldId="459"/>
            <ac:picMk id="11" creationId="{2F3DAEB8-AF6D-4426-BFFA-D9B06D1F8ED6}"/>
          </ac:picMkLst>
        </pc:picChg>
        <pc:picChg chg="mod">
          <ac:chgData name="SILVA, Joao Vasco (CIMMYT-Zimbabwe)" userId="27dc16e4-c554-42a3-803d-40668d7cdfe8" providerId="ADAL" clId="{207BF0DF-8149-4B89-B582-E8B81139BAA4}" dt="2020-11-21T16:29:38.030" v="46" actId="1035"/>
          <ac:picMkLst>
            <pc:docMk/>
            <pc:sldMk cId="4216782071" sldId="459"/>
            <ac:picMk id="12" creationId="{980B35FE-BF68-4788-9D63-9029B4C32196}"/>
          </ac:picMkLst>
        </pc:picChg>
      </pc:sldChg>
      <pc:sldChg chg="modSp mod">
        <pc:chgData name="SILVA, Joao Vasco (CIMMYT-Zimbabwe)" userId="27dc16e4-c554-42a3-803d-40668d7cdfe8" providerId="ADAL" clId="{207BF0DF-8149-4B89-B582-E8B81139BAA4}" dt="2020-11-21T16:33:19.488" v="233" actId="1076"/>
        <pc:sldMkLst>
          <pc:docMk/>
          <pc:sldMk cId="1203315562" sldId="463"/>
        </pc:sldMkLst>
        <pc:spChg chg="mod">
          <ac:chgData name="SILVA, Joao Vasco (CIMMYT-Zimbabwe)" userId="27dc16e4-c554-42a3-803d-40668d7cdfe8" providerId="ADAL" clId="{207BF0DF-8149-4B89-B582-E8B81139BAA4}" dt="2020-11-21T16:33:19.488" v="233" actId="1076"/>
          <ac:spMkLst>
            <pc:docMk/>
            <pc:sldMk cId="1203315562" sldId="463"/>
            <ac:spMk id="3" creationId="{00000000-0000-0000-0000-000000000000}"/>
          </ac:spMkLst>
        </pc:spChg>
      </pc:sldChg>
      <pc:sldChg chg="modSp mod">
        <pc:chgData name="SILVA, Joao Vasco (CIMMYT-Zimbabwe)" userId="27dc16e4-c554-42a3-803d-40668d7cdfe8" providerId="ADAL" clId="{207BF0DF-8149-4B89-B582-E8B81139BAA4}" dt="2020-11-21T16:31:26.602" v="159" actId="20577"/>
        <pc:sldMkLst>
          <pc:docMk/>
          <pc:sldMk cId="2671087055" sldId="476"/>
        </pc:sldMkLst>
        <pc:spChg chg="mod">
          <ac:chgData name="SILVA, Joao Vasco (CIMMYT-Zimbabwe)" userId="27dc16e4-c554-42a3-803d-40668d7cdfe8" providerId="ADAL" clId="{207BF0DF-8149-4B89-B582-E8B81139BAA4}" dt="2020-11-21T16:31:26.602" v="159" actId="20577"/>
          <ac:spMkLst>
            <pc:docMk/>
            <pc:sldMk cId="2671087055" sldId="476"/>
            <ac:spMk id="6" creationId="{B429FEC4-3CE3-41F3-AB55-576ABF11E9E4}"/>
          </ac:spMkLst>
        </pc:spChg>
      </pc:sldChg>
      <pc:sldChg chg="modSp mod">
        <pc:chgData name="SILVA, Joao Vasco (CIMMYT-Zimbabwe)" userId="27dc16e4-c554-42a3-803d-40668d7cdfe8" providerId="ADAL" clId="{207BF0DF-8149-4B89-B582-E8B81139BAA4}" dt="2020-11-21T16:31:04.079" v="136" actId="20577"/>
        <pc:sldMkLst>
          <pc:docMk/>
          <pc:sldMk cId="2265455553" sldId="512"/>
        </pc:sldMkLst>
        <pc:spChg chg="mod">
          <ac:chgData name="SILVA, Joao Vasco (CIMMYT-Zimbabwe)" userId="27dc16e4-c554-42a3-803d-40668d7cdfe8" providerId="ADAL" clId="{207BF0DF-8149-4B89-B582-E8B81139BAA4}" dt="2020-11-21T16:31:04.079" v="136" actId="20577"/>
          <ac:spMkLst>
            <pc:docMk/>
            <pc:sldMk cId="2265455553" sldId="512"/>
            <ac:spMk id="7" creationId="{737F2E82-1E28-465F-B1E9-EB5BA52DA2DB}"/>
          </ac:spMkLst>
        </pc:spChg>
      </pc:sldChg>
      <pc:sldChg chg="modSp mod">
        <pc:chgData name="SILVA, Joao Vasco (CIMMYT-Zimbabwe)" userId="27dc16e4-c554-42a3-803d-40668d7cdfe8" providerId="ADAL" clId="{207BF0DF-8149-4B89-B582-E8B81139BAA4}" dt="2020-11-21T16:30:34.280" v="66" actId="20577"/>
        <pc:sldMkLst>
          <pc:docMk/>
          <pc:sldMk cId="622756199" sldId="528"/>
        </pc:sldMkLst>
        <pc:spChg chg="mod">
          <ac:chgData name="SILVA, Joao Vasco (CIMMYT-Zimbabwe)" userId="27dc16e4-c554-42a3-803d-40668d7cdfe8" providerId="ADAL" clId="{207BF0DF-8149-4B89-B582-E8B81139BAA4}" dt="2020-11-21T16:30:34.280" v="66" actId="20577"/>
          <ac:spMkLst>
            <pc:docMk/>
            <pc:sldMk cId="622756199" sldId="528"/>
            <ac:spMk id="21" creationId="{57FB4761-46F9-4842-80AE-DDFBD7736876}"/>
          </ac:spMkLst>
        </pc:spChg>
      </pc:sldChg>
      <pc:sldChg chg="modSp mod">
        <pc:chgData name="SILVA, Joao Vasco (CIMMYT-Zimbabwe)" userId="27dc16e4-c554-42a3-803d-40668d7cdfe8" providerId="ADAL" clId="{207BF0DF-8149-4B89-B582-E8B81139BAA4}" dt="2020-11-21T16:34:14.140" v="237" actId="1076"/>
        <pc:sldMkLst>
          <pc:docMk/>
          <pc:sldMk cId="452580866" sldId="533"/>
        </pc:sldMkLst>
        <pc:spChg chg="mod">
          <ac:chgData name="SILVA, Joao Vasco (CIMMYT-Zimbabwe)" userId="27dc16e4-c554-42a3-803d-40668d7cdfe8" providerId="ADAL" clId="{207BF0DF-8149-4B89-B582-E8B81139BAA4}" dt="2020-11-21T16:34:14.140" v="237" actId="1076"/>
          <ac:spMkLst>
            <pc:docMk/>
            <pc:sldMk cId="452580866" sldId="533"/>
            <ac:spMk id="7" creationId="{A711BC60-1032-4787-85CF-1C24C232DC05}"/>
          </ac:spMkLst>
        </pc:spChg>
        <pc:spChg chg="mod">
          <ac:chgData name="SILVA, Joao Vasco (CIMMYT-Zimbabwe)" userId="27dc16e4-c554-42a3-803d-40668d7cdfe8" providerId="ADAL" clId="{207BF0DF-8149-4B89-B582-E8B81139BAA4}" dt="2020-11-21T16:29:02.039" v="12"/>
          <ac:spMkLst>
            <pc:docMk/>
            <pc:sldMk cId="452580866" sldId="533"/>
            <ac:spMk id="18" creationId="{00000000-0000-0000-0000-000000000000}"/>
          </ac:spMkLst>
        </pc:spChg>
      </pc:sldChg>
      <pc:sldChg chg="modSp mod">
        <pc:chgData name="SILVA, Joao Vasco (CIMMYT-Zimbabwe)" userId="27dc16e4-c554-42a3-803d-40668d7cdfe8" providerId="ADAL" clId="{207BF0DF-8149-4B89-B582-E8B81139BAA4}" dt="2020-11-21T16:30:42.656" v="90" actId="20577"/>
        <pc:sldMkLst>
          <pc:docMk/>
          <pc:sldMk cId="4123435283" sldId="535"/>
        </pc:sldMkLst>
        <pc:spChg chg="mod">
          <ac:chgData name="SILVA, Joao Vasco (CIMMYT-Zimbabwe)" userId="27dc16e4-c554-42a3-803d-40668d7cdfe8" providerId="ADAL" clId="{207BF0DF-8149-4B89-B582-E8B81139BAA4}" dt="2020-11-21T16:30:42.656" v="90" actId="20577"/>
          <ac:spMkLst>
            <pc:docMk/>
            <pc:sldMk cId="4123435283" sldId="535"/>
            <ac:spMk id="13" creationId="{106EDF17-50F7-4E3E-8AF9-C08DB496CC14}"/>
          </ac:spMkLst>
        </pc:spChg>
        <pc:picChg chg="mod">
          <ac:chgData name="SILVA, Joao Vasco (CIMMYT-Zimbabwe)" userId="27dc16e4-c554-42a3-803d-40668d7cdfe8" providerId="ADAL" clId="{207BF0DF-8149-4B89-B582-E8B81139BAA4}" dt="2020-11-21T16:26:21.763" v="8" actId="1036"/>
          <ac:picMkLst>
            <pc:docMk/>
            <pc:sldMk cId="4123435283" sldId="535"/>
            <ac:picMk id="26" creationId="{D65F94BE-BC20-480C-8FCB-2D104A9033BB}"/>
          </ac:picMkLst>
        </pc:picChg>
      </pc:sldChg>
    </pc:docChg>
  </pc:docChgLst>
  <pc:docChgLst>
    <pc:chgData name="SILVA, Joao Vasco (CIMMYT-Zimbabwe)" userId="27dc16e4-c554-42a3-803d-40668d7cdfe8" providerId="ADAL" clId="{892DA179-842D-4E8B-B801-D17F8BAA0D47}"/>
    <pc:docChg chg="undo redo custSel addSld delSld modSld sldOrd modSection">
      <pc:chgData name="SILVA, Joao Vasco (CIMMYT-Zimbabwe)" userId="27dc16e4-c554-42a3-803d-40668d7cdfe8" providerId="ADAL" clId="{892DA179-842D-4E8B-B801-D17F8BAA0D47}" dt="2020-11-21T16:16:15.730" v="2235" actId="20577"/>
      <pc:docMkLst>
        <pc:docMk/>
      </pc:docMkLst>
      <pc:sldChg chg="modSp mod">
        <pc:chgData name="SILVA, Joao Vasco (CIMMYT-Zimbabwe)" userId="27dc16e4-c554-42a3-803d-40668d7cdfe8" providerId="ADAL" clId="{892DA179-842D-4E8B-B801-D17F8BAA0D47}" dt="2020-11-21T15:53:37.290" v="995" actId="403"/>
        <pc:sldMkLst>
          <pc:docMk/>
          <pc:sldMk cId="4216782071" sldId="459"/>
        </pc:sldMkLst>
        <pc:spChg chg="mod">
          <ac:chgData name="SILVA, Joao Vasco (CIMMYT-Zimbabwe)" userId="27dc16e4-c554-42a3-803d-40668d7cdfe8" providerId="ADAL" clId="{892DA179-842D-4E8B-B801-D17F8BAA0D47}" dt="2020-11-21T15:53:26.921" v="992" actId="6549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892DA179-842D-4E8B-B801-D17F8BAA0D47}" dt="2020-11-21T15:36:34.397" v="151" actId="1036"/>
          <ac:spMkLst>
            <pc:docMk/>
            <pc:sldMk cId="4216782071" sldId="459"/>
            <ac:spMk id="9" creationId="{4A0F1CFC-1E66-424B-8AB4-31EEF24500CB}"/>
          </ac:spMkLst>
        </pc:spChg>
        <pc:spChg chg="mod">
          <ac:chgData name="SILVA, Joao Vasco (CIMMYT-Zimbabwe)" userId="27dc16e4-c554-42a3-803d-40668d7cdfe8" providerId="ADAL" clId="{892DA179-842D-4E8B-B801-D17F8BAA0D47}" dt="2020-11-21T15:53:37.290" v="995" actId="403"/>
          <ac:spMkLst>
            <pc:docMk/>
            <pc:sldMk cId="4216782071" sldId="459"/>
            <ac:spMk id="45" creationId="{00000000-0000-0000-0000-000000000000}"/>
          </ac:spMkLst>
        </pc:spChg>
      </pc:sldChg>
      <pc:sldChg chg="delSp mod">
        <pc:chgData name="SILVA, Joao Vasco (CIMMYT-Zimbabwe)" userId="27dc16e4-c554-42a3-803d-40668d7cdfe8" providerId="ADAL" clId="{892DA179-842D-4E8B-B801-D17F8BAA0D47}" dt="2020-11-21T15:54:17.504" v="998" actId="478"/>
        <pc:sldMkLst>
          <pc:docMk/>
          <pc:sldMk cId="1203315562" sldId="463"/>
        </pc:sldMkLst>
        <pc:spChg chg="del">
          <ac:chgData name="SILVA, Joao Vasco (CIMMYT-Zimbabwe)" userId="27dc16e4-c554-42a3-803d-40668d7cdfe8" providerId="ADAL" clId="{892DA179-842D-4E8B-B801-D17F8BAA0D47}" dt="2020-11-21T15:54:17.504" v="998" actId="478"/>
          <ac:spMkLst>
            <pc:docMk/>
            <pc:sldMk cId="1203315562" sldId="463"/>
            <ac:spMk id="7" creationId="{DE77DADA-DDCF-40BD-BAD5-358AA14C1EC8}"/>
          </ac:spMkLst>
        </pc:spChg>
      </pc:sldChg>
      <pc:sldChg chg="modSp mod modAnim">
        <pc:chgData name="SILVA, Joao Vasco (CIMMYT-Zimbabwe)" userId="27dc16e4-c554-42a3-803d-40668d7cdfe8" providerId="ADAL" clId="{892DA179-842D-4E8B-B801-D17F8BAA0D47}" dt="2020-11-21T16:10:03.617" v="1931" actId="12"/>
        <pc:sldMkLst>
          <pc:docMk/>
          <pc:sldMk cId="2671087055" sldId="476"/>
        </pc:sldMkLst>
        <pc:spChg chg="mod">
          <ac:chgData name="SILVA, Joao Vasco (CIMMYT-Zimbabwe)" userId="27dc16e4-c554-42a3-803d-40668d7cdfe8" providerId="ADAL" clId="{892DA179-842D-4E8B-B801-D17F8BAA0D47}" dt="2020-11-21T16:10:03.617" v="1931" actId="12"/>
          <ac:spMkLst>
            <pc:docMk/>
            <pc:sldMk cId="2671087055" sldId="476"/>
            <ac:spMk id="4" creationId="{DE8AADEF-AE0E-4FF0-9039-E8770FDE7E8B}"/>
          </ac:spMkLst>
        </pc:spChg>
      </pc:sldChg>
      <pc:sldChg chg="del">
        <pc:chgData name="SILVA, Joao Vasco (CIMMYT-Zimbabwe)" userId="27dc16e4-c554-42a3-803d-40668d7cdfe8" providerId="ADAL" clId="{892DA179-842D-4E8B-B801-D17F8BAA0D47}" dt="2020-11-21T15:52:00.959" v="867" actId="47"/>
        <pc:sldMkLst>
          <pc:docMk/>
          <pc:sldMk cId="4031474336" sldId="479"/>
        </pc:sldMkLst>
      </pc:sldChg>
      <pc:sldChg chg="del">
        <pc:chgData name="SILVA, Joao Vasco (CIMMYT-Zimbabwe)" userId="27dc16e4-c554-42a3-803d-40668d7cdfe8" providerId="ADAL" clId="{892DA179-842D-4E8B-B801-D17F8BAA0D47}" dt="2020-11-21T15:43:42.526" v="483" actId="47"/>
        <pc:sldMkLst>
          <pc:docMk/>
          <pc:sldMk cId="3410171377" sldId="493"/>
        </pc:sldMkLst>
      </pc:sldChg>
      <pc:sldChg chg="del">
        <pc:chgData name="SILVA, Joao Vasco (CIMMYT-Zimbabwe)" userId="27dc16e4-c554-42a3-803d-40668d7cdfe8" providerId="ADAL" clId="{892DA179-842D-4E8B-B801-D17F8BAA0D47}" dt="2020-11-21T15:44:36.737" v="539" actId="47"/>
        <pc:sldMkLst>
          <pc:docMk/>
          <pc:sldMk cId="1658062043" sldId="497"/>
        </pc:sldMkLst>
      </pc:sldChg>
      <pc:sldChg chg="del">
        <pc:chgData name="SILVA, Joao Vasco (CIMMYT-Zimbabwe)" userId="27dc16e4-c554-42a3-803d-40668d7cdfe8" providerId="ADAL" clId="{892DA179-842D-4E8B-B801-D17F8BAA0D47}" dt="2020-11-21T15:43:42.526" v="483" actId="47"/>
        <pc:sldMkLst>
          <pc:docMk/>
          <pc:sldMk cId="3824813551" sldId="505"/>
        </pc:sldMkLst>
      </pc:sldChg>
      <pc:sldChg chg="del">
        <pc:chgData name="SILVA, Joao Vasco (CIMMYT-Zimbabwe)" userId="27dc16e4-c554-42a3-803d-40668d7cdfe8" providerId="ADAL" clId="{892DA179-842D-4E8B-B801-D17F8BAA0D47}" dt="2020-11-21T15:43:42.526" v="483" actId="47"/>
        <pc:sldMkLst>
          <pc:docMk/>
          <pc:sldMk cId="1888914081" sldId="506"/>
        </pc:sldMkLst>
      </pc:sldChg>
      <pc:sldChg chg="del">
        <pc:chgData name="SILVA, Joao Vasco (CIMMYT-Zimbabwe)" userId="27dc16e4-c554-42a3-803d-40668d7cdfe8" providerId="ADAL" clId="{892DA179-842D-4E8B-B801-D17F8BAA0D47}" dt="2020-11-21T15:44:37.777" v="540" actId="47"/>
        <pc:sldMkLst>
          <pc:docMk/>
          <pc:sldMk cId="2012509080" sldId="509"/>
        </pc:sldMkLst>
      </pc:sldChg>
      <pc:sldChg chg="delSp modSp mod delAnim">
        <pc:chgData name="SILVA, Joao Vasco (CIMMYT-Zimbabwe)" userId="27dc16e4-c554-42a3-803d-40668d7cdfe8" providerId="ADAL" clId="{892DA179-842D-4E8B-B801-D17F8BAA0D47}" dt="2020-11-21T16:01:24.974" v="1412" actId="1035"/>
        <pc:sldMkLst>
          <pc:docMk/>
          <pc:sldMk cId="2265455553" sldId="512"/>
        </pc:sldMkLst>
        <pc:spChg chg="del">
          <ac:chgData name="SILVA, Joao Vasco (CIMMYT-Zimbabwe)" userId="27dc16e4-c554-42a3-803d-40668d7cdfe8" providerId="ADAL" clId="{892DA179-842D-4E8B-B801-D17F8BAA0D47}" dt="2020-11-21T16:01:10.400" v="1403" actId="478"/>
          <ac:spMkLst>
            <pc:docMk/>
            <pc:sldMk cId="2265455553" sldId="512"/>
            <ac:spMk id="4" creationId="{FE1AC992-AD09-4AF9-93D5-73936C89229F}"/>
          </ac:spMkLst>
        </pc:spChg>
        <pc:spChg chg="del">
          <ac:chgData name="SILVA, Joao Vasco (CIMMYT-Zimbabwe)" userId="27dc16e4-c554-42a3-803d-40668d7cdfe8" providerId="ADAL" clId="{892DA179-842D-4E8B-B801-D17F8BAA0D47}" dt="2020-11-21T16:01:15.381" v="1404" actId="478"/>
          <ac:spMkLst>
            <pc:docMk/>
            <pc:sldMk cId="2265455553" sldId="512"/>
            <ac:spMk id="10" creationId="{8B068DCB-4F53-4106-836D-152751D30F52}"/>
          </ac:spMkLst>
        </pc:spChg>
        <pc:spChg chg="del">
          <ac:chgData name="SILVA, Joao Vasco (CIMMYT-Zimbabwe)" userId="27dc16e4-c554-42a3-803d-40668d7cdfe8" providerId="ADAL" clId="{892DA179-842D-4E8B-B801-D17F8BAA0D47}" dt="2020-11-21T16:01:06.298" v="1402" actId="478"/>
          <ac:spMkLst>
            <pc:docMk/>
            <pc:sldMk cId="2265455553" sldId="512"/>
            <ac:spMk id="12" creationId="{6E6A9B32-3EF7-4CF3-95EE-8A1C0DF26E76}"/>
          </ac:spMkLst>
        </pc:spChg>
        <pc:spChg chg="del">
          <ac:chgData name="SILVA, Joao Vasco (CIMMYT-Zimbabwe)" userId="27dc16e4-c554-42a3-803d-40668d7cdfe8" providerId="ADAL" clId="{892DA179-842D-4E8B-B801-D17F8BAA0D47}" dt="2020-11-21T16:01:18.009" v="1405" actId="478"/>
          <ac:spMkLst>
            <pc:docMk/>
            <pc:sldMk cId="2265455553" sldId="512"/>
            <ac:spMk id="13" creationId="{DBA08491-E3D4-47AD-B9AA-368C3E64F1F2}"/>
          </ac:spMkLst>
        </pc:spChg>
        <pc:spChg chg="mod">
          <ac:chgData name="SILVA, Joao Vasco (CIMMYT-Zimbabwe)" userId="27dc16e4-c554-42a3-803d-40668d7cdfe8" providerId="ADAL" clId="{892DA179-842D-4E8B-B801-D17F8BAA0D47}" dt="2020-11-21T16:01:24.974" v="1412" actId="1035"/>
          <ac:spMkLst>
            <pc:docMk/>
            <pc:sldMk cId="2265455553" sldId="512"/>
            <ac:spMk id="14" creationId="{E0B7E52A-A072-4FA2-B699-5DC7799376DC}"/>
          </ac:spMkLst>
        </pc:spChg>
        <pc:spChg chg="del">
          <ac:chgData name="SILVA, Joao Vasco (CIMMYT-Zimbabwe)" userId="27dc16e4-c554-42a3-803d-40668d7cdfe8" providerId="ADAL" clId="{892DA179-842D-4E8B-B801-D17F8BAA0D47}" dt="2020-11-21T16:01:02.836" v="1401" actId="478"/>
          <ac:spMkLst>
            <pc:docMk/>
            <pc:sldMk cId="2265455553" sldId="512"/>
            <ac:spMk id="15" creationId="{839CFEC0-B687-4A88-8890-691E412D9FF0}"/>
          </ac:spMkLst>
        </pc:spChg>
      </pc:sldChg>
      <pc:sldChg chg="del">
        <pc:chgData name="SILVA, Joao Vasco (CIMMYT-Zimbabwe)" userId="27dc16e4-c554-42a3-803d-40668d7cdfe8" providerId="ADAL" clId="{892DA179-842D-4E8B-B801-D17F8BAA0D47}" dt="2020-11-21T15:54:13.464" v="997" actId="47"/>
        <pc:sldMkLst>
          <pc:docMk/>
          <pc:sldMk cId="543563931" sldId="515"/>
        </pc:sldMkLst>
      </pc:sldChg>
      <pc:sldChg chg="del">
        <pc:chgData name="SILVA, Joao Vasco (CIMMYT-Zimbabwe)" userId="27dc16e4-c554-42a3-803d-40668d7cdfe8" providerId="ADAL" clId="{892DA179-842D-4E8B-B801-D17F8BAA0D47}" dt="2020-11-21T15:39:00.059" v="261" actId="47"/>
        <pc:sldMkLst>
          <pc:docMk/>
          <pc:sldMk cId="3817253645" sldId="517"/>
        </pc:sldMkLst>
      </pc:sldChg>
      <pc:sldChg chg="addSp delSp modSp del mod delAnim">
        <pc:chgData name="SILVA, Joao Vasco (CIMMYT-Zimbabwe)" userId="27dc16e4-c554-42a3-803d-40668d7cdfe8" providerId="ADAL" clId="{892DA179-842D-4E8B-B801-D17F8BAA0D47}" dt="2020-11-21T15:54:00.033" v="996" actId="47"/>
        <pc:sldMkLst>
          <pc:docMk/>
          <pc:sldMk cId="1564303768" sldId="524"/>
        </pc:sldMkLst>
        <pc:spChg chg="del">
          <ac:chgData name="SILVA, Joao Vasco (CIMMYT-Zimbabwe)" userId="27dc16e4-c554-42a3-803d-40668d7cdfe8" providerId="ADAL" clId="{892DA179-842D-4E8B-B801-D17F8BAA0D47}" dt="2020-11-21T15:45:21.637" v="560" actId="478"/>
          <ac:spMkLst>
            <pc:docMk/>
            <pc:sldMk cId="1564303768" sldId="524"/>
            <ac:spMk id="3" creationId="{E1A26951-D6FE-47AA-AD78-386617F12C3D}"/>
          </ac:spMkLst>
        </pc:spChg>
        <pc:spChg chg="del">
          <ac:chgData name="SILVA, Joao Vasco (CIMMYT-Zimbabwe)" userId="27dc16e4-c554-42a3-803d-40668d7cdfe8" providerId="ADAL" clId="{892DA179-842D-4E8B-B801-D17F8BAA0D47}" dt="2020-11-21T15:45:15.259" v="558" actId="478"/>
          <ac:spMkLst>
            <pc:docMk/>
            <pc:sldMk cId="1564303768" sldId="524"/>
            <ac:spMk id="4" creationId="{8049E04B-974F-4CDA-8F7E-608BACE35D45}"/>
          </ac:spMkLst>
        </pc:spChg>
        <pc:spChg chg="add del">
          <ac:chgData name="SILVA, Joao Vasco (CIMMYT-Zimbabwe)" userId="27dc16e4-c554-42a3-803d-40668d7cdfe8" providerId="ADAL" clId="{892DA179-842D-4E8B-B801-D17F8BAA0D47}" dt="2020-11-21T15:45:26.878" v="562" actId="478"/>
          <ac:spMkLst>
            <pc:docMk/>
            <pc:sldMk cId="1564303768" sldId="524"/>
            <ac:spMk id="6" creationId="{4DB59805-BE05-4CF6-A54B-D68D37FACF7D}"/>
          </ac:spMkLst>
        </pc:spChg>
        <pc:spChg chg="del">
          <ac:chgData name="SILVA, Joao Vasco (CIMMYT-Zimbabwe)" userId="27dc16e4-c554-42a3-803d-40668d7cdfe8" providerId="ADAL" clId="{892DA179-842D-4E8B-B801-D17F8BAA0D47}" dt="2020-11-21T15:45:31.262" v="563" actId="478"/>
          <ac:spMkLst>
            <pc:docMk/>
            <pc:sldMk cId="1564303768" sldId="524"/>
            <ac:spMk id="9" creationId="{A1F76952-A2E8-4DD1-99B8-CFAF328ED56E}"/>
          </ac:spMkLst>
        </pc:spChg>
        <pc:spChg chg="mod">
          <ac:chgData name="SILVA, Joao Vasco (CIMMYT-Zimbabwe)" userId="27dc16e4-c554-42a3-803d-40668d7cdfe8" providerId="ADAL" clId="{892DA179-842D-4E8B-B801-D17F8BAA0D47}" dt="2020-11-21T15:45:45.813" v="593" actId="20577"/>
          <ac:spMkLst>
            <pc:docMk/>
            <pc:sldMk cId="1564303768" sldId="524"/>
            <ac:spMk id="10" creationId="{4FEA7A69-A280-46F1-A935-D98BBB1FA359}"/>
          </ac:spMkLst>
        </pc:spChg>
        <pc:spChg chg="del">
          <ac:chgData name="SILVA, Joao Vasco (CIMMYT-Zimbabwe)" userId="27dc16e4-c554-42a3-803d-40668d7cdfe8" providerId="ADAL" clId="{892DA179-842D-4E8B-B801-D17F8BAA0D47}" dt="2020-11-21T15:45:16.022" v="559" actId="478"/>
          <ac:spMkLst>
            <pc:docMk/>
            <pc:sldMk cId="1564303768" sldId="524"/>
            <ac:spMk id="11" creationId="{2C653BD3-E704-42A5-9464-3300F2707D94}"/>
          </ac:spMkLst>
        </pc:spChg>
        <pc:picChg chg="del">
          <ac:chgData name="SILVA, Joao Vasco (CIMMYT-Zimbabwe)" userId="27dc16e4-c554-42a3-803d-40668d7cdfe8" providerId="ADAL" clId="{892DA179-842D-4E8B-B801-D17F8BAA0D47}" dt="2020-11-21T15:45:47.872" v="594" actId="478"/>
          <ac:picMkLst>
            <pc:docMk/>
            <pc:sldMk cId="1564303768" sldId="524"/>
            <ac:picMk id="21" creationId="{08274981-07E2-4C98-BBDB-6B1ADC425CF4}"/>
          </ac:picMkLst>
        </pc:picChg>
      </pc:sldChg>
      <pc:sldChg chg="modSp del mod modAnim">
        <pc:chgData name="SILVA, Joao Vasco (CIMMYT-Zimbabwe)" userId="27dc16e4-c554-42a3-803d-40668d7cdfe8" providerId="ADAL" clId="{892DA179-842D-4E8B-B801-D17F8BAA0D47}" dt="2020-11-21T16:00:39.255" v="1400" actId="47"/>
        <pc:sldMkLst>
          <pc:docMk/>
          <pc:sldMk cId="1959445246" sldId="525"/>
        </pc:sldMkLst>
        <pc:spChg chg="mod">
          <ac:chgData name="SILVA, Joao Vasco (CIMMYT-Zimbabwe)" userId="27dc16e4-c554-42a3-803d-40668d7cdfe8" providerId="ADAL" clId="{892DA179-842D-4E8B-B801-D17F8BAA0D47}" dt="2020-11-21T15:36:46.989" v="154" actId="20577"/>
          <ac:spMkLst>
            <pc:docMk/>
            <pc:sldMk cId="1959445246" sldId="525"/>
            <ac:spMk id="9" creationId="{FA24524B-F659-44C4-9474-82548E974CE3}"/>
          </ac:spMkLst>
        </pc:spChg>
        <pc:picChg chg="mod">
          <ac:chgData name="SILVA, Joao Vasco (CIMMYT-Zimbabwe)" userId="27dc16e4-c554-42a3-803d-40668d7cdfe8" providerId="ADAL" clId="{892DA179-842D-4E8B-B801-D17F8BAA0D47}" dt="2020-11-21T15:37:33.301" v="198" actId="1035"/>
          <ac:picMkLst>
            <pc:docMk/>
            <pc:sldMk cId="1959445246" sldId="525"/>
            <ac:picMk id="6" creationId="{6635199A-4DEF-4C42-BA5A-13F286AF2013}"/>
          </ac:picMkLst>
        </pc:picChg>
      </pc:sldChg>
      <pc:sldChg chg="addSp delSp modSp mod delAnim modAnim">
        <pc:chgData name="SILVA, Joao Vasco (CIMMYT-Zimbabwe)" userId="27dc16e4-c554-42a3-803d-40668d7cdfe8" providerId="ADAL" clId="{892DA179-842D-4E8B-B801-D17F8BAA0D47}" dt="2020-11-21T16:16:15.730" v="2235" actId="20577"/>
        <pc:sldMkLst>
          <pc:docMk/>
          <pc:sldMk cId="622756199" sldId="528"/>
        </pc:sldMkLst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18" creationId="{504F9A30-CDC0-4318-BBD5-10A7836B20A7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20" creationId="{CBF2AFB1-3A08-45DE-A922-B49F1CCB7E46}"/>
          </ac:spMkLst>
        </pc:spChg>
        <pc:spChg chg="mod">
          <ac:chgData name="SILVA, Joao Vasco (CIMMYT-Zimbabwe)" userId="27dc16e4-c554-42a3-803d-40668d7cdfe8" providerId="ADAL" clId="{892DA179-842D-4E8B-B801-D17F8BAA0D47}" dt="2020-11-21T15:59:57.410" v="1373" actId="113"/>
          <ac:spMkLst>
            <pc:docMk/>
            <pc:sldMk cId="622756199" sldId="528"/>
            <ac:spMk id="21" creationId="{57FB4761-46F9-4842-80AE-DDFBD7736876}"/>
          </ac:spMkLst>
        </pc:spChg>
        <pc:spChg chg="add del mod">
          <ac:chgData name="SILVA, Joao Vasco (CIMMYT-Zimbabwe)" userId="27dc16e4-c554-42a3-803d-40668d7cdfe8" providerId="ADAL" clId="{892DA179-842D-4E8B-B801-D17F8BAA0D47}" dt="2020-11-21T16:00:00.755" v="1374" actId="478"/>
          <ac:spMkLst>
            <pc:docMk/>
            <pc:sldMk cId="622756199" sldId="528"/>
            <ac:spMk id="22" creationId="{A4BB7FD5-92E6-411C-822D-EEC8AD6513B1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30" creationId="{8165ACCE-8750-4FBF-BD97-111C13EA6EEB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31" creationId="{F76C6A41-3DF9-4472-963B-6D7835873018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32" creationId="{BDA82203-8252-4BE3-9345-5FF1BAAC2CCB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33" creationId="{DFA01187-E85F-439A-81EF-320D9DFA2BDF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37" creationId="{30AD6C35-BBEE-47C9-B312-8C0EDB5EB0F3}"/>
          </ac:spMkLst>
        </pc:spChg>
        <pc:spChg chg="mod">
          <ac:chgData name="SILVA, Joao Vasco (CIMMYT-Zimbabwe)" userId="27dc16e4-c554-42a3-803d-40668d7cdfe8" providerId="ADAL" clId="{892DA179-842D-4E8B-B801-D17F8BAA0D47}" dt="2020-11-21T16:14:42.486" v="2179" actId="14100"/>
          <ac:spMkLst>
            <pc:docMk/>
            <pc:sldMk cId="622756199" sldId="528"/>
            <ac:spMk id="39" creationId="{5E433F01-261A-4ECA-A925-5C41F2222EF5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40" creationId="{F9E5EA0E-B790-4848-94CC-FFC681F2C93D}"/>
          </ac:spMkLst>
        </pc:spChg>
        <pc:spChg chg="mod">
          <ac:chgData name="SILVA, Joao Vasco (CIMMYT-Zimbabwe)" userId="27dc16e4-c554-42a3-803d-40668d7cdfe8" providerId="ADAL" clId="{892DA179-842D-4E8B-B801-D17F8BAA0D47}" dt="2020-11-21T16:14:48.860" v="2180" actId="20577"/>
          <ac:spMkLst>
            <pc:docMk/>
            <pc:sldMk cId="622756199" sldId="528"/>
            <ac:spMk id="41" creationId="{7EBDCA1E-C87A-4947-AB0C-3E8C9795A406}"/>
          </ac:spMkLst>
        </pc:spChg>
        <pc:spChg chg="mod">
          <ac:chgData name="SILVA, Joao Vasco (CIMMYT-Zimbabwe)" userId="27dc16e4-c554-42a3-803d-40668d7cdfe8" providerId="ADAL" clId="{892DA179-842D-4E8B-B801-D17F8BAA0D47}" dt="2020-11-21T16:00:05.694" v="1393" actId="1036"/>
          <ac:spMkLst>
            <pc:docMk/>
            <pc:sldMk cId="622756199" sldId="528"/>
            <ac:spMk id="42" creationId="{FDCD65FB-2226-408A-873F-5F1D6298C031}"/>
          </ac:spMkLst>
        </pc:spChg>
        <pc:spChg chg="mod">
          <ac:chgData name="SILVA, Joao Vasco (CIMMYT-Zimbabwe)" userId="27dc16e4-c554-42a3-803d-40668d7cdfe8" providerId="ADAL" clId="{892DA179-842D-4E8B-B801-D17F8BAA0D47}" dt="2020-11-21T16:16:15.730" v="2235" actId="20577"/>
          <ac:spMkLst>
            <pc:docMk/>
            <pc:sldMk cId="622756199" sldId="528"/>
            <ac:spMk id="43" creationId="{EE3DE81A-876D-44EC-9DA3-EBFA29C0C5C5}"/>
          </ac:spMkLst>
        </pc:spChg>
        <pc:picChg chg="mod">
          <ac:chgData name="SILVA, Joao Vasco (CIMMYT-Zimbabwe)" userId="27dc16e4-c554-42a3-803d-40668d7cdfe8" providerId="ADAL" clId="{892DA179-842D-4E8B-B801-D17F8BAA0D47}" dt="2020-11-21T16:00:05.694" v="1393" actId="1036"/>
          <ac:picMkLst>
            <pc:docMk/>
            <pc:sldMk cId="622756199" sldId="528"/>
            <ac:picMk id="34" creationId="{D979AF11-1DB4-4D6F-BBCA-AA6AC0796FD2}"/>
          </ac:picMkLst>
        </pc:picChg>
        <pc:picChg chg="mod">
          <ac:chgData name="SILVA, Joao Vasco (CIMMYT-Zimbabwe)" userId="27dc16e4-c554-42a3-803d-40668d7cdfe8" providerId="ADAL" clId="{892DA179-842D-4E8B-B801-D17F8BAA0D47}" dt="2020-11-21T16:00:05.694" v="1393" actId="1036"/>
          <ac:picMkLst>
            <pc:docMk/>
            <pc:sldMk cId="622756199" sldId="528"/>
            <ac:picMk id="35" creationId="{8774BB92-DE68-45AA-834E-47C691B8935B}"/>
          </ac:picMkLst>
        </pc:picChg>
        <pc:picChg chg="mod">
          <ac:chgData name="SILVA, Joao Vasco (CIMMYT-Zimbabwe)" userId="27dc16e4-c554-42a3-803d-40668d7cdfe8" providerId="ADAL" clId="{892DA179-842D-4E8B-B801-D17F8BAA0D47}" dt="2020-11-21T16:00:05.694" v="1393" actId="1036"/>
          <ac:picMkLst>
            <pc:docMk/>
            <pc:sldMk cId="622756199" sldId="528"/>
            <ac:picMk id="36" creationId="{ACCD0190-F9E6-4CD3-A707-82CB23F371FD}"/>
          </ac:picMkLst>
        </pc:picChg>
      </pc:sldChg>
      <pc:sldChg chg="del">
        <pc:chgData name="SILVA, Joao Vasco (CIMMYT-Zimbabwe)" userId="27dc16e4-c554-42a3-803d-40668d7cdfe8" providerId="ADAL" clId="{892DA179-842D-4E8B-B801-D17F8BAA0D47}" dt="2020-11-21T15:44:40.247" v="541" actId="47"/>
        <pc:sldMkLst>
          <pc:docMk/>
          <pc:sldMk cId="4132463896" sldId="530"/>
        </pc:sldMkLst>
      </pc:sldChg>
      <pc:sldChg chg="del">
        <pc:chgData name="SILVA, Joao Vasco (CIMMYT-Zimbabwe)" userId="27dc16e4-c554-42a3-803d-40668d7cdfe8" providerId="ADAL" clId="{892DA179-842D-4E8B-B801-D17F8BAA0D47}" dt="2020-11-21T15:54:13.464" v="997" actId="47"/>
        <pc:sldMkLst>
          <pc:docMk/>
          <pc:sldMk cId="1270385023" sldId="531"/>
        </pc:sldMkLst>
      </pc:sldChg>
      <pc:sldChg chg="addSp delSp modSp mod delAnim modAnim">
        <pc:chgData name="SILVA, Joao Vasco (CIMMYT-Zimbabwe)" userId="27dc16e4-c554-42a3-803d-40668d7cdfe8" providerId="ADAL" clId="{892DA179-842D-4E8B-B801-D17F8BAA0D47}" dt="2020-11-21T16:09:03.734" v="1908" actId="1076"/>
        <pc:sldMkLst>
          <pc:docMk/>
          <pc:sldMk cId="452580866" sldId="533"/>
        </pc:sldMkLst>
        <pc:spChg chg="mod">
          <ac:chgData name="SILVA, Joao Vasco (CIMMYT-Zimbabwe)" userId="27dc16e4-c554-42a3-803d-40668d7cdfe8" providerId="ADAL" clId="{892DA179-842D-4E8B-B801-D17F8BAA0D47}" dt="2020-11-21T16:09:03.734" v="1908" actId="1076"/>
          <ac:spMkLst>
            <pc:docMk/>
            <pc:sldMk cId="452580866" sldId="533"/>
            <ac:spMk id="7" creationId="{A711BC60-1032-4787-85CF-1C24C232DC05}"/>
          </ac:spMkLst>
        </pc:spChg>
        <pc:spChg chg="add del mod">
          <ac:chgData name="SILVA, Joao Vasco (CIMMYT-Zimbabwe)" userId="27dc16e4-c554-42a3-803d-40668d7cdfe8" providerId="ADAL" clId="{892DA179-842D-4E8B-B801-D17F8BAA0D47}" dt="2020-11-21T16:06:31.237" v="1848" actId="478"/>
          <ac:spMkLst>
            <pc:docMk/>
            <pc:sldMk cId="452580866" sldId="533"/>
            <ac:spMk id="8" creationId="{3B83B72B-2E8E-46A2-A1CC-74CC0680DBDB}"/>
          </ac:spMkLst>
        </pc:spChg>
        <pc:spChg chg="mod">
          <ac:chgData name="SILVA, Joao Vasco (CIMMYT-Zimbabwe)" userId="27dc16e4-c554-42a3-803d-40668d7cdfe8" providerId="ADAL" clId="{892DA179-842D-4E8B-B801-D17F8BAA0D47}" dt="2020-11-21T16:07:56.104" v="1879" actId="20577"/>
          <ac:spMkLst>
            <pc:docMk/>
            <pc:sldMk cId="452580866" sldId="533"/>
            <ac:spMk id="18" creationId="{00000000-0000-0000-0000-000000000000}"/>
          </ac:spMkLst>
        </pc:spChg>
      </pc:sldChg>
      <pc:sldChg chg="modSp del mod ord modAnim">
        <pc:chgData name="SILVA, Joao Vasco (CIMMYT-Zimbabwe)" userId="27dc16e4-c554-42a3-803d-40668d7cdfe8" providerId="ADAL" clId="{892DA179-842D-4E8B-B801-D17F8BAA0D47}" dt="2020-11-21T15:38:58.276" v="260" actId="47"/>
        <pc:sldMkLst>
          <pc:docMk/>
          <pc:sldMk cId="1058274365" sldId="534"/>
        </pc:sldMkLst>
        <pc:spChg chg="mod">
          <ac:chgData name="SILVA, Joao Vasco (CIMMYT-Zimbabwe)" userId="27dc16e4-c554-42a3-803d-40668d7cdfe8" providerId="ADAL" clId="{892DA179-842D-4E8B-B801-D17F8BAA0D47}" dt="2020-11-21T15:37:32.602" v="196" actId="20577"/>
          <ac:spMkLst>
            <pc:docMk/>
            <pc:sldMk cId="1058274365" sldId="534"/>
            <ac:spMk id="14" creationId="{72151092-DAEE-4F7C-B7DC-EB5E484542DB}"/>
          </ac:spMkLst>
        </pc:spChg>
        <pc:spChg chg="mod">
          <ac:chgData name="SILVA, Joao Vasco (CIMMYT-Zimbabwe)" userId="27dc16e4-c554-42a3-803d-40668d7cdfe8" providerId="ADAL" clId="{892DA179-842D-4E8B-B801-D17F8BAA0D47}" dt="2020-11-21T15:37:51.439" v="202" actId="1076"/>
          <ac:spMkLst>
            <pc:docMk/>
            <pc:sldMk cId="1058274365" sldId="534"/>
            <ac:spMk id="17" creationId="{00000000-0000-0000-0000-000000000000}"/>
          </ac:spMkLst>
        </pc:spChg>
      </pc:sldChg>
      <pc:sldChg chg="addSp delSp modSp mod addAnim delAnim">
        <pc:chgData name="SILVA, Joao Vasco (CIMMYT-Zimbabwe)" userId="27dc16e4-c554-42a3-803d-40668d7cdfe8" providerId="ADAL" clId="{892DA179-842D-4E8B-B801-D17F8BAA0D47}" dt="2020-11-21T16:08:23.795" v="1884" actId="1038"/>
        <pc:sldMkLst>
          <pc:docMk/>
          <pc:sldMk cId="4123435283" sldId="535"/>
        </pc:sldMkLst>
        <pc:spChg chg="add del">
          <ac:chgData name="SILVA, Joao Vasco (CIMMYT-Zimbabwe)" userId="27dc16e4-c554-42a3-803d-40668d7cdfe8" providerId="ADAL" clId="{892DA179-842D-4E8B-B801-D17F8BAA0D47}" dt="2020-11-21T15:50:57.325" v="797" actId="478"/>
          <ac:spMkLst>
            <pc:docMk/>
            <pc:sldMk cId="4123435283" sldId="535"/>
            <ac:spMk id="2" creationId="{4E1F9ACD-5967-4213-BA4B-41547A238B77}"/>
          </ac:spMkLst>
        </pc:spChg>
        <pc:spChg chg="add del">
          <ac:chgData name="SILVA, Joao Vasco (CIMMYT-Zimbabwe)" userId="27dc16e4-c554-42a3-803d-40668d7cdfe8" providerId="ADAL" clId="{892DA179-842D-4E8B-B801-D17F8BAA0D47}" dt="2020-11-21T15:51:00.627" v="799" actId="478"/>
          <ac:spMkLst>
            <pc:docMk/>
            <pc:sldMk cId="4123435283" sldId="535"/>
            <ac:spMk id="4" creationId="{14D1CAED-8C31-4B76-AE6C-637E36905B08}"/>
          </ac:spMkLst>
        </pc:spChg>
        <pc:spChg chg="del">
          <ac:chgData name="SILVA, Joao Vasco (CIMMYT-Zimbabwe)" userId="27dc16e4-c554-42a3-803d-40668d7cdfe8" providerId="ADAL" clId="{892DA179-842D-4E8B-B801-D17F8BAA0D47}" dt="2020-11-21T15:50:56.239" v="796" actId="478"/>
          <ac:spMkLst>
            <pc:docMk/>
            <pc:sldMk cId="4123435283" sldId="535"/>
            <ac:spMk id="5" creationId="{682376DB-0615-495F-B1B6-C03C5FABD023}"/>
          </ac:spMkLst>
        </pc:spChg>
        <pc:spChg chg="del">
          <ac:chgData name="SILVA, Joao Vasco (CIMMYT-Zimbabwe)" userId="27dc16e4-c554-42a3-803d-40668d7cdfe8" providerId="ADAL" clId="{892DA179-842D-4E8B-B801-D17F8BAA0D47}" dt="2020-11-21T15:51:17.184" v="800" actId="21"/>
          <ac:spMkLst>
            <pc:docMk/>
            <pc:sldMk cId="4123435283" sldId="535"/>
            <ac:spMk id="12" creationId="{7410152D-233F-4483-822C-83F00D6706EE}"/>
          </ac:spMkLst>
        </pc:spChg>
        <pc:spChg chg="mod">
          <ac:chgData name="SILVA, Joao Vasco (CIMMYT-Zimbabwe)" userId="27dc16e4-c554-42a3-803d-40668d7cdfe8" providerId="ADAL" clId="{892DA179-842D-4E8B-B801-D17F8BAA0D47}" dt="2020-11-21T15:51:54.880" v="866" actId="20577"/>
          <ac:spMkLst>
            <pc:docMk/>
            <pc:sldMk cId="4123435283" sldId="535"/>
            <ac:spMk id="13" creationId="{106EDF17-50F7-4E3E-8AF9-C08DB496CC14}"/>
          </ac:spMkLst>
        </pc:spChg>
        <pc:spChg chg="add del">
          <ac:chgData name="SILVA, Joao Vasco (CIMMYT-Zimbabwe)" userId="27dc16e4-c554-42a3-803d-40668d7cdfe8" providerId="ADAL" clId="{892DA179-842D-4E8B-B801-D17F8BAA0D47}" dt="2020-11-21T15:50:59.795" v="798" actId="478"/>
          <ac:spMkLst>
            <pc:docMk/>
            <pc:sldMk cId="4123435283" sldId="535"/>
            <ac:spMk id="15" creationId="{3FB264D2-C26C-4B54-AC03-7EA464F04001}"/>
          </ac:spMkLst>
        </pc:spChg>
        <pc:spChg chg="del">
          <ac:chgData name="SILVA, Joao Vasco (CIMMYT-Zimbabwe)" userId="27dc16e4-c554-42a3-803d-40668d7cdfe8" providerId="ADAL" clId="{892DA179-842D-4E8B-B801-D17F8BAA0D47}" dt="2020-11-21T15:51:32.213" v="831" actId="478"/>
          <ac:spMkLst>
            <pc:docMk/>
            <pc:sldMk cId="4123435283" sldId="535"/>
            <ac:spMk id="16" creationId="{85963050-60AD-4C6A-BC6B-2AAB062430CD}"/>
          </ac:spMkLst>
        </pc:spChg>
        <pc:picChg chg="add del mod">
          <ac:chgData name="SILVA, Joao Vasco (CIMMYT-Zimbabwe)" userId="27dc16e4-c554-42a3-803d-40668d7cdfe8" providerId="ADAL" clId="{892DA179-842D-4E8B-B801-D17F8BAA0D47}" dt="2020-11-21T16:08:23.795" v="1884" actId="1038"/>
          <ac:picMkLst>
            <pc:docMk/>
            <pc:sldMk cId="4123435283" sldId="535"/>
            <ac:picMk id="26" creationId="{D65F94BE-BC20-480C-8FCB-2D104A9033BB}"/>
          </ac:picMkLst>
        </pc:picChg>
      </pc:sldChg>
      <pc:sldChg chg="del">
        <pc:chgData name="SILVA, Joao Vasco (CIMMYT-Zimbabwe)" userId="27dc16e4-c554-42a3-803d-40668d7cdfe8" providerId="ADAL" clId="{892DA179-842D-4E8B-B801-D17F8BAA0D47}" dt="2020-11-21T15:54:21.622" v="999" actId="47"/>
        <pc:sldMkLst>
          <pc:docMk/>
          <pc:sldMk cId="2416898086" sldId="536"/>
        </pc:sldMkLst>
      </pc:sldChg>
      <pc:sldChg chg="modSp add mod modAnim">
        <pc:chgData name="SILVA, Joao Vasco (CIMMYT-Zimbabwe)" userId="27dc16e4-c554-42a3-803d-40668d7cdfe8" providerId="ADAL" clId="{892DA179-842D-4E8B-B801-D17F8BAA0D47}" dt="2020-11-21T16:11:13.890" v="1965" actId="20577"/>
        <pc:sldMkLst>
          <pc:docMk/>
          <pc:sldMk cId="780119874" sldId="537"/>
        </pc:sldMkLst>
        <pc:spChg chg="mod">
          <ac:chgData name="SILVA, Joao Vasco (CIMMYT-Zimbabwe)" userId="27dc16e4-c554-42a3-803d-40668d7cdfe8" providerId="ADAL" clId="{892DA179-842D-4E8B-B801-D17F8BAA0D47}" dt="2020-11-21T16:11:13.890" v="1965" actId="20577"/>
          <ac:spMkLst>
            <pc:docMk/>
            <pc:sldMk cId="780119874" sldId="537"/>
            <ac:spMk id="7" creationId="{A711BC60-1032-4787-85CF-1C24C232DC05}"/>
          </ac:spMkLst>
        </pc:spChg>
        <pc:spChg chg="mod">
          <ac:chgData name="SILVA, Joao Vasco (CIMMYT-Zimbabwe)" userId="27dc16e4-c554-42a3-803d-40668d7cdfe8" providerId="ADAL" clId="{892DA179-842D-4E8B-B801-D17F8BAA0D47}" dt="2020-11-21T15:55:28.024" v="1053" actId="20577"/>
          <ac:spMkLst>
            <pc:docMk/>
            <pc:sldMk cId="780119874" sldId="537"/>
            <ac:spMk id="18" creationId="{00000000-0000-0000-0000-000000000000}"/>
          </ac:spMkLst>
        </pc:spChg>
      </pc:sldChg>
    </pc:docChg>
  </pc:docChgLst>
  <pc:docChgLst>
    <pc:chgData name="SILVA, Joao Vasco (CIMMYT-Zimbabwe)" userId="27dc16e4-c554-42a3-803d-40668d7cdfe8" providerId="ADAL" clId="{8777E386-C015-41EA-92D0-1664DFBF1B6D}"/>
    <pc:docChg chg="undo custSel addSld delSld modSld sldOrd modSection">
      <pc:chgData name="SILVA, Joao Vasco (CIMMYT-Zimbabwe)" userId="27dc16e4-c554-42a3-803d-40668d7cdfe8" providerId="ADAL" clId="{8777E386-C015-41EA-92D0-1664DFBF1B6D}" dt="2020-11-28T17:11:13.983" v="4800" actId="20577"/>
      <pc:docMkLst>
        <pc:docMk/>
      </pc:docMkLst>
      <pc:sldChg chg="addSp modSp mod">
        <pc:chgData name="SILVA, Joao Vasco (CIMMYT-Zimbabwe)" userId="27dc16e4-c554-42a3-803d-40668d7cdfe8" providerId="ADAL" clId="{8777E386-C015-41EA-92D0-1664DFBF1B6D}" dt="2020-11-28T16:04:43.517" v="4734" actId="20577"/>
        <pc:sldMkLst>
          <pc:docMk/>
          <pc:sldMk cId="4216782071" sldId="459"/>
        </pc:sldMkLst>
        <pc:spChg chg="mod">
          <ac:chgData name="SILVA, Joao Vasco (CIMMYT-Zimbabwe)" userId="27dc16e4-c554-42a3-803d-40668d7cdfe8" providerId="ADAL" clId="{8777E386-C015-41EA-92D0-1664DFBF1B6D}" dt="2020-11-28T16:04:04.646" v="4715" actId="1037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8777E386-C015-41EA-92D0-1664DFBF1B6D}" dt="2020-11-28T15:56:56.908" v="4598" actId="1036"/>
          <ac:spMkLst>
            <pc:docMk/>
            <pc:sldMk cId="4216782071" sldId="459"/>
            <ac:spMk id="9" creationId="{4A0F1CFC-1E66-424B-8AB4-31EEF24500CB}"/>
          </ac:spMkLst>
        </pc:spChg>
        <pc:spChg chg="add mod">
          <ac:chgData name="SILVA, Joao Vasco (CIMMYT-Zimbabwe)" userId="27dc16e4-c554-42a3-803d-40668d7cdfe8" providerId="ADAL" clId="{8777E386-C015-41EA-92D0-1664DFBF1B6D}" dt="2020-11-28T16:04:04.646" v="4715" actId="1037"/>
          <ac:spMkLst>
            <pc:docMk/>
            <pc:sldMk cId="4216782071" sldId="459"/>
            <ac:spMk id="13" creationId="{23F2E19A-4C62-44F9-8C9D-4C1B1869E5AA}"/>
          </ac:spMkLst>
        </pc:spChg>
        <pc:spChg chg="mod">
          <ac:chgData name="SILVA, Joao Vasco (CIMMYT-Zimbabwe)" userId="27dc16e4-c554-42a3-803d-40668d7cdfe8" providerId="ADAL" clId="{8777E386-C015-41EA-92D0-1664DFBF1B6D}" dt="2020-11-28T16:04:43.517" v="4734" actId="20577"/>
          <ac:spMkLst>
            <pc:docMk/>
            <pc:sldMk cId="4216782071" sldId="459"/>
            <ac:spMk id="45" creationId="{00000000-0000-0000-0000-000000000000}"/>
          </ac:spMkLst>
        </pc:spChg>
        <pc:picChg chg="mod">
          <ac:chgData name="SILVA, Joao Vasco (CIMMYT-Zimbabwe)" userId="27dc16e4-c554-42a3-803d-40668d7cdfe8" providerId="ADAL" clId="{8777E386-C015-41EA-92D0-1664DFBF1B6D}" dt="2020-11-28T16:04:18.715" v="4721" actId="1036"/>
          <ac:picMkLst>
            <pc:docMk/>
            <pc:sldMk cId="4216782071" sldId="459"/>
            <ac:picMk id="10" creationId="{32AE4713-0672-40B9-96D5-14191B48B2A8}"/>
          </ac:picMkLst>
        </pc:picChg>
        <pc:picChg chg="mod">
          <ac:chgData name="SILVA, Joao Vasco (CIMMYT-Zimbabwe)" userId="27dc16e4-c554-42a3-803d-40668d7cdfe8" providerId="ADAL" clId="{8777E386-C015-41EA-92D0-1664DFBF1B6D}" dt="2020-11-28T16:04:18.715" v="4721" actId="1036"/>
          <ac:picMkLst>
            <pc:docMk/>
            <pc:sldMk cId="4216782071" sldId="459"/>
            <ac:picMk id="11" creationId="{2F3DAEB8-AF6D-4426-BFFA-D9B06D1F8ED6}"/>
          </ac:picMkLst>
        </pc:picChg>
        <pc:picChg chg="mod">
          <ac:chgData name="SILVA, Joao Vasco (CIMMYT-Zimbabwe)" userId="27dc16e4-c554-42a3-803d-40668d7cdfe8" providerId="ADAL" clId="{8777E386-C015-41EA-92D0-1664DFBF1B6D}" dt="2020-11-28T16:04:18.715" v="4721" actId="1036"/>
          <ac:picMkLst>
            <pc:docMk/>
            <pc:sldMk cId="4216782071" sldId="459"/>
            <ac:picMk id="12" creationId="{980B35FE-BF68-4788-9D63-9029B4C32196}"/>
          </ac:picMkLst>
        </pc:picChg>
      </pc:sldChg>
      <pc:sldChg chg="addSp delSp modSp del mod modAnim">
        <pc:chgData name="SILVA, Joao Vasco (CIMMYT-Zimbabwe)" userId="27dc16e4-c554-42a3-803d-40668d7cdfe8" providerId="ADAL" clId="{8777E386-C015-41EA-92D0-1664DFBF1B6D}" dt="2020-11-28T16:29:06.538" v="4743" actId="47"/>
        <pc:sldMkLst>
          <pc:docMk/>
          <pc:sldMk cId="2671087055" sldId="476"/>
        </pc:sldMkLst>
        <pc:spChg chg="del mod">
          <ac:chgData name="SILVA, Joao Vasco (CIMMYT-Zimbabwe)" userId="27dc16e4-c554-42a3-803d-40668d7cdfe8" providerId="ADAL" clId="{8777E386-C015-41EA-92D0-1664DFBF1B6D}" dt="2020-11-28T15:56:28.709" v="4588" actId="478"/>
          <ac:spMkLst>
            <pc:docMk/>
            <pc:sldMk cId="2671087055" sldId="476"/>
            <ac:spMk id="4" creationId="{DE8AADEF-AE0E-4FF0-9039-E8770FDE7E8B}"/>
          </ac:spMkLst>
        </pc:spChg>
        <pc:spChg chg="mod">
          <ac:chgData name="SILVA, Joao Vasco (CIMMYT-Zimbabwe)" userId="27dc16e4-c554-42a3-803d-40668d7cdfe8" providerId="ADAL" clId="{8777E386-C015-41EA-92D0-1664DFBF1B6D}" dt="2020-11-27T08:02:46.259" v="1393" actId="20577"/>
          <ac:spMkLst>
            <pc:docMk/>
            <pc:sldMk cId="2671087055" sldId="476"/>
            <ac:spMk id="6" creationId="{B429FEC4-3CE3-41F3-AB55-576ABF11E9E4}"/>
          </ac:spMkLst>
        </pc:spChg>
        <pc:spChg chg="add mod">
          <ac:chgData name="SILVA, Joao Vasco (CIMMYT-Zimbabwe)" userId="27dc16e4-c554-42a3-803d-40668d7cdfe8" providerId="ADAL" clId="{8777E386-C015-41EA-92D0-1664DFBF1B6D}" dt="2020-11-28T15:56:33.603" v="4590" actId="20577"/>
          <ac:spMkLst>
            <pc:docMk/>
            <pc:sldMk cId="2671087055" sldId="476"/>
            <ac:spMk id="7" creationId="{E7FB623A-8A1A-4BC7-8ABF-DAAE0AA4BECA}"/>
          </ac:spMkLst>
        </pc:spChg>
      </pc:sldChg>
      <pc:sldChg chg="addSp delSp modSp del mod delAnim modAnim">
        <pc:chgData name="SILVA, Joao Vasco (CIMMYT-Zimbabwe)" userId="27dc16e4-c554-42a3-803d-40668d7cdfe8" providerId="ADAL" clId="{8777E386-C015-41EA-92D0-1664DFBF1B6D}" dt="2020-11-28T16:29:03.775" v="4742" actId="47"/>
        <pc:sldMkLst>
          <pc:docMk/>
          <pc:sldMk cId="2265455553" sldId="512"/>
        </pc:sldMkLst>
        <pc:spChg chg="add del mod">
          <ac:chgData name="SILVA, Joao Vasco (CIMMYT-Zimbabwe)" userId="27dc16e4-c554-42a3-803d-40668d7cdfe8" providerId="ADAL" clId="{8777E386-C015-41EA-92D0-1664DFBF1B6D}" dt="2020-11-27T08:05:33.533" v="1395" actId="478"/>
          <ac:spMkLst>
            <pc:docMk/>
            <pc:sldMk cId="2265455553" sldId="512"/>
            <ac:spMk id="2" creationId="{1AD4D6E7-59C6-4BD9-A91E-A71D736C2246}"/>
          </ac:spMkLst>
        </pc:spChg>
        <pc:spChg chg="mod">
          <ac:chgData name="SILVA, Joao Vasco (CIMMYT-Zimbabwe)" userId="27dc16e4-c554-42a3-803d-40668d7cdfe8" providerId="ADAL" clId="{8777E386-C015-41EA-92D0-1664DFBF1B6D}" dt="2020-11-25T07:41:19.649" v="896" actId="20577"/>
          <ac:spMkLst>
            <pc:docMk/>
            <pc:sldMk cId="2265455553" sldId="512"/>
            <ac:spMk id="7" creationId="{737F2E82-1E28-465F-B1E9-EB5BA52DA2DB}"/>
          </ac:spMkLst>
        </pc:spChg>
        <pc:spChg chg="add mod">
          <ac:chgData name="SILVA, Joao Vasco (CIMMYT-Zimbabwe)" userId="27dc16e4-c554-42a3-803d-40668d7cdfe8" providerId="ADAL" clId="{8777E386-C015-41EA-92D0-1664DFBF1B6D}" dt="2020-11-28T15:18:52.085" v="3419" actId="20577"/>
          <ac:spMkLst>
            <pc:docMk/>
            <pc:sldMk cId="2265455553" sldId="512"/>
            <ac:spMk id="8" creationId="{765427F6-814A-40C4-A2DA-721596C4EFC3}"/>
          </ac:spMkLst>
        </pc:spChg>
        <pc:spChg chg="del">
          <ac:chgData name="SILVA, Joao Vasco (CIMMYT-Zimbabwe)" userId="27dc16e4-c554-42a3-803d-40668d7cdfe8" providerId="ADAL" clId="{8777E386-C015-41EA-92D0-1664DFBF1B6D}" dt="2020-11-25T07:40:33.732" v="834" actId="478"/>
          <ac:spMkLst>
            <pc:docMk/>
            <pc:sldMk cId="2265455553" sldId="512"/>
            <ac:spMk id="14" creationId="{E0B7E52A-A072-4FA2-B699-5DC7799376DC}"/>
          </ac:spMkLst>
        </pc:spChg>
        <pc:picChg chg="del">
          <ac:chgData name="SILVA, Joao Vasco (CIMMYT-Zimbabwe)" userId="27dc16e4-c554-42a3-803d-40668d7cdfe8" providerId="ADAL" clId="{8777E386-C015-41EA-92D0-1664DFBF1B6D}" dt="2020-11-25T07:40:32.184" v="833" actId="478"/>
          <ac:picMkLst>
            <pc:docMk/>
            <pc:sldMk cId="2265455553" sldId="512"/>
            <ac:picMk id="3" creationId="{6A6D22C8-F6D1-4373-9DDE-18378DB83FEC}"/>
          </ac:picMkLst>
        </pc:picChg>
        <pc:picChg chg="add mod modCrop">
          <ac:chgData name="SILVA, Joao Vasco (CIMMYT-Zimbabwe)" userId="27dc16e4-c554-42a3-803d-40668d7cdfe8" providerId="ADAL" clId="{8777E386-C015-41EA-92D0-1664DFBF1B6D}" dt="2020-11-28T15:12:38.500" v="3344" actId="1038"/>
          <ac:picMkLst>
            <pc:docMk/>
            <pc:sldMk cId="2265455553" sldId="512"/>
            <ac:picMk id="4" creationId="{52B44CE4-23FE-4607-A581-4EC04C1F2360}"/>
          </ac:picMkLst>
        </pc:picChg>
      </pc:sldChg>
      <pc:sldChg chg="delSp modSp del mod delAnim">
        <pc:chgData name="SILVA, Joao Vasco (CIMMYT-Zimbabwe)" userId="27dc16e4-c554-42a3-803d-40668d7cdfe8" providerId="ADAL" clId="{8777E386-C015-41EA-92D0-1664DFBF1B6D}" dt="2020-11-28T16:28:56.706" v="4738" actId="47"/>
        <pc:sldMkLst>
          <pc:docMk/>
          <pc:sldMk cId="622756199" sldId="528"/>
        </pc:sldMkLst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18" creationId="{504F9A30-CDC0-4318-BBD5-10A7836B20A7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20" creationId="{CBF2AFB1-3A08-45DE-A922-B49F1CCB7E46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0" creationId="{8165ACCE-8750-4FBF-BD97-111C13EA6EEB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1" creationId="{F76C6A41-3DF9-4472-963B-6D7835873018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2" creationId="{BDA82203-8252-4BE3-9345-5FF1BAAC2CCB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3" creationId="{DFA01187-E85F-439A-81EF-320D9DFA2BDF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7" creationId="{30AD6C35-BBEE-47C9-B312-8C0EDB5EB0F3}"/>
          </ac:spMkLst>
        </pc:spChg>
        <pc:spChg chg="del mod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39" creationId="{5E433F01-261A-4ECA-A925-5C41F2222EF5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40" creationId="{F9E5EA0E-B790-4848-94CC-FFC681F2C93D}"/>
          </ac:spMkLst>
        </pc:spChg>
        <pc:spChg chg="del mod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41" creationId="{7EBDCA1E-C87A-4947-AB0C-3E8C9795A406}"/>
          </ac:spMkLst>
        </pc:spChg>
        <pc:spChg chg="del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42" creationId="{FDCD65FB-2226-408A-873F-5F1D6298C031}"/>
          </ac:spMkLst>
        </pc:spChg>
        <pc:spChg chg="del mod">
          <ac:chgData name="SILVA, Joao Vasco (CIMMYT-Zimbabwe)" userId="27dc16e4-c554-42a3-803d-40668d7cdfe8" providerId="ADAL" clId="{8777E386-C015-41EA-92D0-1664DFBF1B6D}" dt="2020-11-28T15:18:14.347" v="3413" actId="478"/>
          <ac:spMkLst>
            <pc:docMk/>
            <pc:sldMk cId="622756199" sldId="528"/>
            <ac:spMk id="43" creationId="{EE3DE81A-876D-44EC-9DA3-EBFA29C0C5C5}"/>
          </ac:spMkLst>
        </pc:spChg>
        <pc:picChg chg="del">
          <ac:chgData name="SILVA, Joao Vasco (CIMMYT-Zimbabwe)" userId="27dc16e4-c554-42a3-803d-40668d7cdfe8" providerId="ADAL" clId="{8777E386-C015-41EA-92D0-1664DFBF1B6D}" dt="2020-11-28T15:18:14.347" v="3413" actId="478"/>
          <ac:picMkLst>
            <pc:docMk/>
            <pc:sldMk cId="622756199" sldId="528"/>
            <ac:picMk id="34" creationId="{D979AF11-1DB4-4D6F-BBCA-AA6AC0796FD2}"/>
          </ac:picMkLst>
        </pc:picChg>
        <pc:picChg chg="del">
          <ac:chgData name="SILVA, Joao Vasco (CIMMYT-Zimbabwe)" userId="27dc16e4-c554-42a3-803d-40668d7cdfe8" providerId="ADAL" clId="{8777E386-C015-41EA-92D0-1664DFBF1B6D}" dt="2020-11-28T15:18:14.347" v="3413" actId="478"/>
          <ac:picMkLst>
            <pc:docMk/>
            <pc:sldMk cId="622756199" sldId="528"/>
            <ac:picMk id="35" creationId="{8774BB92-DE68-45AA-834E-47C691B8935B}"/>
          </ac:picMkLst>
        </pc:picChg>
        <pc:picChg chg="del">
          <ac:chgData name="SILVA, Joao Vasco (CIMMYT-Zimbabwe)" userId="27dc16e4-c554-42a3-803d-40668d7cdfe8" providerId="ADAL" clId="{8777E386-C015-41EA-92D0-1664DFBF1B6D}" dt="2020-11-28T15:18:14.347" v="3413" actId="478"/>
          <ac:picMkLst>
            <pc:docMk/>
            <pc:sldMk cId="622756199" sldId="528"/>
            <ac:picMk id="36" creationId="{ACCD0190-F9E6-4CD3-A707-82CB23F371FD}"/>
          </ac:picMkLst>
        </pc:picChg>
      </pc:sldChg>
      <pc:sldChg chg="modSp mod modAnim">
        <pc:chgData name="SILVA, Joao Vasco (CIMMYT-Zimbabwe)" userId="27dc16e4-c554-42a3-803d-40668d7cdfe8" providerId="ADAL" clId="{8777E386-C015-41EA-92D0-1664DFBF1B6D}" dt="2020-11-28T15:43:07.549" v="3572" actId="20577"/>
        <pc:sldMkLst>
          <pc:docMk/>
          <pc:sldMk cId="452580866" sldId="533"/>
        </pc:sldMkLst>
        <pc:spChg chg="mod">
          <ac:chgData name="SILVA, Joao Vasco (CIMMYT-Zimbabwe)" userId="27dc16e4-c554-42a3-803d-40668d7cdfe8" providerId="ADAL" clId="{8777E386-C015-41EA-92D0-1664DFBF1B6D}" dt="2020-11-28T15:43:07.549" v="3572" actId="20577"/>
          <ac:spMkLst>
            <pc:docMk/>
            <pc:sldMk cId="452580866" sldId="533"/>
            <ac:spMk id="7" creationId="{A711BC60-1032-4787-85CF-1C24C232DC05}"/>
          </ac:spMkLst>
        </pc:spChg>
        <pc:spChg chg="mod">
          <ac:chgData name="SILVA, Joao Vasco (CIMMYT-Zimbabwe)" userId="27dc16e4-c554-42a3-803d-40668d7cdfe8" providerId="ADAL" clId="{8777E386-C015-41EA-92D0-1664DFBF1B6D}" dt="2020-11-28T14:52:30.921" v="2201" actId="20577"/>
          <ac:spMkLst>
            <pc:docMk/>
            <pc:sldMk cId="452580866" sldId="533"/>
            <ac:spMk id="18" creationId="{00000000-0000-0000-0000-000000000000}"/>
          </ac:spMkLst>
        </pc:spChg>
      </pc:sldChg>
      <pc:sldChg chg="addSp delSp modSp mod ord modAnim">
        <pc:chgData name="SILVA, Joao Vasco (CIMMYT-Zimbabwe)" userId="27dc16e4-c554-42a3-803d-40668d7cdfe8" providerId="ADAL" clId="{8777E386-C015-41EA-92D0-1664DFBF1B6D}" dt="2020-11-28T17:09:56.786" v="4753" actId="478"/>
        <pc:sldMkLst>
          <pc:docMk/>
          <pc:sldMk cId="4123435283" sldId="535"/>
        </pc:sldMkLst>
        <pc:spChg chg="mod">
          <ac:chgData name="SILVA, Joao Vasco (CIMMYT-Zimbabwe)" userId="27dc16e4-c554-42a3-803d-40668d7cdfe8" providerId="ADAL" clId="{8777E386-C015-41EA-92D0-1664DFBF1B6D}" dt="2020-11-28T15:59:45.130" v="4635"/>
          <ac:spMkLst>
            <pc:docMk/>
            <pc:sldMk cId="4123435283" sldId="535"/>
            <ac:spMk id="11" creationId="{9B874F23-945D-4E21-B8D6-2C788AB25EE5}"/>
          </ac:spMkLst>
        </pc:spChg>
        <pc:picChg chg="add del mod modCrop">
          <ac:chgData name="SILVA, Joao Vasco (CIMMYT-Zimbabwe)" userId="27dc16e4-c554-42a3-803d-40668d7cdfe8" providerId="ADAL" clId="{8777E386-C015-41EA-92D0-1664DFBF1B6D}" dt="2020-11-28T17:09:56.786" v="4753" actId="478"/>
          <ac:picMkLst>
            <pc:docMk/>
            <pc:sldMk cId="4123435283" sldId="535"/>
            <ac:picMk id="7" creationId="{DF3E94D0-80D6-459B-8E60-3BDA25602CF6}"/>
          </ac:picMkLst>
        </pc:picChg>
      </pc:sldChg>
      <pc:sldChg chg="modSp del mod modAnim">
        <pc:chgData name="SILVA, Joao Vasco (CIMMYT-Zimbabwe)" userId="27dc16e4-c554-42a3-803d-40668d7cdfe8" providerId="ADAL" clId="{8777E386-C015-41EA-92D0-1664DFBF1B6D}" dt="2020-11-28T16:28:52.284" v="4735" actId="47"/>
        <pc:sldMkLst>
          <pc:docMk/>
          <pc:sldMk cId="780119874" sldId="537"/>
        </pc:sldMkLst>
        <pc:spChg chg="mod">
          <ac:chgData name="SILVA, Joao Vasco (CIMMYT-Zimbabwe)" userId="27dc16e4-c554-42a3-803d-40668d7cdfe8" providerId="ADAL" clId="{8777E386-C015-41EA-92D0-1664DFBF1B6D}" dt="2020-11-28T15:57:47.177" v="4606"/>
          <ac:spMkLst>
            <pc:docMk/>
            <pc:sldMk cId="780119874" sldId="537"/>
            <ac:spMk id="7" creationId="{A711BC60-1032-4787-85CF-1C24C232DC05}"/>
          </ac:spMkLst>
        </pc:spChg>
        <pc:spChg chg="mod">
          <ac:chgData name="SILVA, Joao Vasco (CIMMYT-Zimbabwe)" userId="27dc16e4-c554-42a3-803d-40668d7cdfe8" providerId="ADAL" clId="{8777E386-C015-41EA-92D0-1664DFBF1B6D}" dt="2020-11-25T08:26:19.510" v="1135" actId="6549"/>
          <ac:spMkLst>
            <pc:docMk/>
            <pc:sldMk cId="780119874" sldId="537"/>
            <ac:spMk id="18" creationId="{00000000-0000-0000-0000-000000000000}"/>
          </ac:spMkLst>
        </pc:spChg>
      </pc:sldChg>
      <pc:sldChg chg="addSp delSp modSp add mod addAnim delAnim modAnim">
        <pc:chgData name="SILVA, Joao Vasco (CIMMYT-Zimbabwe)" userId="27dc16e4-c554-42a3-803d-40668d7cdfe8" providerId="ADAL" clId="{8777E386-C015-41EA-92D0-1664DFBF1B6D}" dt="2020-11-28T16:01:08.898" v="4652" actId="1038"/>
        <pc:sldMkLst>
          <pc:docMk/>
          <pc:sldMk cId="1230027844" sldId="538"/>
        </pc:sldMkLst>
        <pc:spChg chg="mod">
          <ac:chgData name="SILVA, Joao Vasco (CIMMYT-Zimbabwe)" userId="27dc16e4-c554-42a3-803d-40668d7cdfe8" providerId="ADAL" clId="{8777E386-C015-41EA-92D0-1664DFBF1B6D}" dt="2020-11-25T08:21:46.169" v="1085" actId="6549"/>
          <ac:spMkLst>
            <pc:docMk/>
            <pc:sldMk cId="1230027844" sldId="538"/>
            <ac:spMk id="7" creationId="{737F2E82-1E28-465F-B1E9-EB5BA52DA2DB}"/>
          </ac:spMkLst>
        </pc:spChg>
        <pc:spChg chg="add del mod ord">
          <ac:chgData name="SILVA, Joao Vasco (CIMMYT-Zimbabwe)" userId="27dc16e4-c554-42a3-803d-40668d7cdfe8" providerId="ADAL" clId="{8777E386-C015-41EA-92D0-1664DFBF1B6D}" dt="2020-11-28T16:01:08.898" v="4652" actId="1038"/>
          <ac:spMkLst>
            <pc:docMk/>
            <pc:sldMk cId="1230027844" sldId="538"/>
            <ac:spMk id="14" creationId="{E0B7E52A-A072-4FA2-B699-5DC7799376DC}"/>
          </ac:spMkLst>
        </pc:spChg>
        <pc:picChg chg="del">
          <ac:chgData name="SILVA, Joao Vasco (CIMMYT-Zimbabwe)" userId="27dc16e4-c554-42a3-803d-40668d7cdfe8" providerId="ADAL" clId="{8777E386-C015-41EA-92D0-1664DFBF1B6D}" dt="2020-11-25T08:18:28.084" v="961" actId="478"/>
          <ac:picMkLst>
            <pc:docMk/>
            <pc:sldMk cId="1230027844" sldId="538"/>
            <ac:picMk id="3" creationId="{6A6D22C8-F6D1-4373-9DDE-18378DB83FEC}"/>
          </ac:picMkLst>
        </pc:picChg>
        <pc:picChg chg="add del mod modCrop">
          <ac:chgData name="SILVA, Joao Vasco (CIMMYT-Zimbabwe)" userId="27dc16e4-c554-42a3-803d-40668d7cdfe8" providerId="ADAL" clId="{8777E386-C015-41EA-92D0-1664DFBF1B6D}" dt="2020-11-25T08:24:38.661" v="1110" actId="478"/>
          <ac:picMkLst>
            <pc:docMk/>
            <pc:sldMk cId="1230027844" sldId="538"/>
            <ac:picMk id="4" creationId="{ECA0F476-3055-45C8-92C2-44862B2B0C22}"/>
          </ac:picMkLst>
        </pc:picChg>
        <pc:picChg chg="add mod ord modCrop">
          <ac:chgData name="SILVA, Joao Vasco (CIMMYT-Zimbabwe)" userId="27dc16e4-c554-42a3-803d-40668d7cdfe8" providerId="ADAL" clId="{8777E386-C015-41EA-92D0-1664DFBF1B6D}" dt="2020-11-28T14:58:55.651" v="2699" actId="1035"/>
          <ac:picMkLst>
            <pc:docMk/>
            <pc:sldMk cId="1230027844" sldId="538"/>
            <ac:picMk id="8" creationId="{C632B959-7B6C-4060-9572-FF311A7D6853}"/>
          </ac:picMkLst>
        </pc:picChg>
      </pc:sldChg>
      <pc:sldChg chg="modSp add del modAnim">
        <pc:chgData name="SILVA, Joao Vasco (CIMMYT-Zimbabwe)" userId="27dc16e4-c554-42a3-803d-40668d7cdfe8" providerId="ADAL" clId="{8777E386-C015-41EA-92D0-1664DFBF1B6D}" dt="2020-11-28T16:28:53.266" v="4736" actId="47"/>
        <pc:sldMkLst>
          <pc:docMk/>
          <pc:sldMk cId="1195358630" sldId="539"/>
        </pc:sldMkLst>
        <pc:spChg chg="mod">
          <ac:chgData name="SILVA, Joao Vasco (CIMMYT-Zimbabwe)" userId="27dc16e4-c554-42a3-803d-40668d7cdfe8" providerId="ADAL" clId="{8777E386-C015-41EA-92D0-1664DFBF1B6D}" dt="2020-11-28T15:59:01.810" v="4616" actId="20577"/>
          <ac:spMkLst>
            <pc:docMk/>
            <pc:sldMk cId="1195358630" sldId="539"/>
            <ac:spMk id="7" creationId="{A711BC60-1032-4787-85CF-1C24C232DC05}"/>
          </ac:spMkLst>
        </pc:spChg>
      </pc:sldChg>
      <pc:sldChg chg="modSp add del modAnim">
        <pc:chgData name="SILVA, Joao Vasco (CIMMYT-Zimbabwe)" userId="27dc16e4-c554-42a3-803d-40668d7cdfe8" providerId="ADAL" clId="{8777E386-C015-41EA-92D0-1664DFBF1B6D}" dt="2020-11-28T16:28:54.346" v="4737" actId="47"/>
        <pc:sldMkLst>
          <pc:docMk/>
          <pc:sldMk cId="4092291547" sldId="540"/>
        </pc:sldMkLst>
        <pc:spChg chg="mod">
          <ac:chgData name="SILVA, Joao Vasco (CIMMYT-Zimbabwe)" userId="27dc16e4-c554-42a3-803d-40668d7cdfe8" providerId="ADAL" clId="{8777E386-C015-41EA-92D0-1664DFBF1B6D}" dt="2020-11-28T15:59:11.989" v="4617"/>
          <ac:spMkLst>
            <pc:docMk/>
            <pc:sldMk cId="4092291547" sldId="540"/>
            <ac:spMk id="7" creationId="{A711BC60-1032-4787-85CF-1C24C232DC05}"/>
          </ac:spMkLst>
        </pc:spChg>
      </pc:sldChg>
      <pc:sldChg chg="modSp add mod modAnim">
        <pc:chgData name="SILVA, Joao Vasco (CIMMYT-Zimbabwe)" userId="27dc16e4-c554-42a3-803d-40668d7cdfe8" providerId="ADAL" clId="{8777E386-C015-41EA-92D0-1664DFBF1B6D}" dt="2020-11-28T17:09:35.168" v="4749" actId="20577"/>
        <pc:sldMkLst>
          <pc:docMk/>
          <pc:sldMk cId="3993477779" sldId="541"/>
        </pc:sldMkLst>
        <pc:spChg chg="mod">
          <ac:chgData name="SILVA, Joao Vasco (CIMMYT-Zimbabwe)" userId="27dc16e4-c554-42a3-803d-40668d7cdfe8" providerId="ADAL" clId="{8777E386-C015-41EA-92D0-1664DFBF1B6D}" dt="2020-11-28T17:09:35.168" v="4749" actId="20577"/>
          <ac:spMkLst>
            <pc:docMk/>
            <pc:sldMk cId="3993477779" sldId="541"/>
            <ac:spMk id="7" creationId="{A711BC60-1032-4787-85CF-1C24C232DC05}"/>
          </ac:spMkLst>
        </pc:spChg>
      </pc:sldChg>
      <pc:sldChg chg="delSp add del mod delAnim modAnim">
        <pc:chgData name="SILVA, Joao Vasco (CIMMYT-Zimbabwe)" userId="27dc16e4-c554-42a3-803d-40668d7cdfe8" providerId="ADAL" clId="{8777E386-C015-41EA-92D0-1664DFBF1B6D}" dt="2020-11-28T16:28:57.640" v="4739" actId="47"/>
        <pc:sldMkLst>
          <pc:docMk/>
          <pc:sldMk cId="596524787" sldId="542"/>
        </pc:sldMkLst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20" creationId="{CBF2AFB1-3A08-45DE-A922-B49F1CCB7E46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30" creationId="{8165ACCE-8750-4FBF-BD97-111C13EA6EEB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32" creationId="{BDA82203-8252-4BE3-9345-5FF1BAAC2CCB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33" creationId="{DFA01187-E85F-439A-81EF-320D9DFA2BDF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40" creationId="{F9E5EA0E-B790-4848-94CC-FFC681F2C93D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41" creationId="{7EBDCA1E-C87A-4947-AB0C-3E8C9795A406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42" creationId="{FDCD65FB-2226-408A-873F-5F1D6298C031}"/>
          </ac:spMkLst>
        </pc:spChg>
        <pc:spChg chg="del">
          <ac:chgData name="SILVA, Joao Vasco (CIMMYT-Zimbabwe)" userId="27dc16e4-c554-42a3-803d-40668d7cdfe8" providerId="ADAL" clId="{8777E386-C015-41EA-92D0-1664DFBF1B6D}" dt="2020-11-28T15:18:18.314" v="3414" actId="478"/>
          <ac:spMkLst>
            <pc:docMk/>
            <pc:sldMk cId="596524787" sldId="542"/>
            <ac:spMk id="43" creationId="{EE3DE81A-876D-44EC-9DA3-EBFA29C0C5C5}"/>
          </ac:spMkLst>
        </pc:spChg>
        <pc:picChg chg="del">
          <ac:chgData name="SILVA, Joao Vasco (CIMMYT-Zimbabwe)" userId="27dc16e4-c554-42a3-803d-40668d7cdfe8" providerId="ADAL" clId="{8777E386-C015-41EA-92D0-1664DFBF1B6D}" dt="2020-11-28T15:18:18.314" v="3414" actId="478"/>
          <ac:picMkLst>
            <pc:docMk/>
            <pc:sldMk cId="596524787" sldId="542"/>
            <ac:picMk id="34" creationId="{D979AF11-1DB4-4D6F-BBCA-AA6AC0796FD2}"/>
          </ac:picMkLst>
        </pc:picChg>
        <pc:picChg chg="del">
          <ac:chgData name="SILVA, Joao Vasco (CIMMYT-Zimbabwe)" userId="27dc16e4-c554-42a3-803d-40668d7cdfe8" providerId="ADAL" clId="{8777E386-C015-41EA-92D0-1664DFBF1B6D}" dt="2020-11-28T15:18:18.314" v="3414" actId="478"/>
          <ac:picMkLst>
            <pc:docMk/>
            <pc:sldMk cId="596524787" sldId="542"/>
            <ac:picMk id="35" creationId="{8774BB92-DE68-45AA-834E-47C691B8935B}"/>
          </ac:picMkLst>
        </pc:picChg>
      </pc:sldChg>
      <pc:sldChg chg="delSp add del mod delAnim modAnim">
        <pc:chgData name="SILVA, Joao Vasco (CIMMYT-Zimbabwe)" userId="27dc16e4-c554-42a3-803d-40668d7cdfe8" providerId="ADAL" clId="{8777E386-C015-41EA-92D0-1664DFBF1B6D}" dt="2020-11-28T16:28:58.756" v="4740" actId="47"/>
        <pc:sldMkLst>
          <pc:docMk/>
          <pc:sldMk cId="148332723" sldId="543"/>
        </pc:sldMkLst>
        <pc:spChg chg="del">
          <ac:chgData name="SILVA, Joao Vasco (CIMMYT-Zimbabwe)" userId="27dc16e4-c554-42a3-803d-40668d7cdfe8" providerId="ADAL" clId="{8777E386-C015-41EA-92D0-1664DFBF1B6D}" dt="2020-11-28T15:18:22.299" v="3415" actId="478"/>
          <ac:spMkLst>
            <pc:docMk/>
            <pc:sldMk cId="148332723" sldId="543"/>
            <ac:spMk id="30" creationId="{8165ACCE-8750-4FBF-BD97-111C13EA6EEB}"/>
          </ac:spMkLst>
        </pc:spChg>
        <pc:spChg chg="del">
          <ac:chgData name="SILVA, Joao Vasco (CIMMYT-Zimbabwe)" userId="27dc16e4-c554-42a3-803d-40668d7cdfe8" providerId="ADAL" clId="{8777E386-C015-41EA-92D0-1664DFBF1B6D}" dt="2020-11-28T15:18:22.299" v="3415" actId="478"/>
          <ac:spMkLst>
            <pc:docMk/>
            <pc:sldMk cId="148332723" sldId="543"/>
            <ac:spMk id="33" creationId="{DFA01187-E85F-439A-81EF-320D9DFA2BDF}"/>
          </ac:spMkLst>
        </pc:spChg>
        <pc:spChg chg="del">
          <ac:chgData name="SILVA, Joao Vasco (CIMMYT-Zimbabwe)" userId="27dc16e4-c554-42a3-803d-40668d7cdfe8" providerId="ADAL" clId="{8777E386-C015-41EA-92D0-1664DFBF1B6D}" dt="2020-11-28T15:18:22.299" v="3415" actId="478"/>
          <ac:spMkLst>
            <pc:docMk/>
            <pc:sldMk cId="148332723" sldId="543"/>
            <ac:spMk id="42" creationId="{FDCD65FB-2226-408A-873F-5F1D6298C031}"/>
          </ac:spMkLst>
        </pc:spChg>
        <pc:spChg chg="del">
          <ac:chgData name="SILVA, Joao Vasco (CIMMYT-Zimbabwe)" userId="27dc16e4-c554-42a3-803d-40668d7cdfe8" providerId="ADAL" clId="{8777E386-C015-41EA-92D0-1664DFBF1B6D}" dt="2020-11-28T15:18:22.299" v="3415" actId="478"/>
          <ac:spMkLst>
            <pc:docMk/>
            <pc:sldMk cId="148332723" sldId="543"/>
            <ac:spMk id="43" creationId="{EE3DE81A-876D-44EC-9DA3-EBFA29C0C5C5}"/>
          </ac:spMkLst>
        </pc:spChg>
        <pc:picChg chg="del">
          <ac:chgData name="SILVA, Joao Vasco (CIMMYT-Zimbabwe)" userId="27dc16e4-c554-42a3-803d-40668d7cdfe8" providerId="ADAL" clId="{8777E386-C015-41EA-92D0-1664DFBF1B6D}" dt="2020-11-28T15:18:22.299" v="3415" actId="478"/>
          <ac:picMkLst>
            <pc:docMk/>
            <pc:sldMk cId="148332723" sldId="543"/>
            <ac:picMk id="35" creationId="{8774BB92-DE68-45AA-834E-47C691B8935B}"/>
          </ac:picMkLst>
        </pc:picChg>
      </pc:sldChg>
      <pc:sldChg chg="add modAnim">
        <pc:chgData name="SILVA, Joao Vasco (CIMMYT-Zimbabwe)" userId="27dc16e4-c554-42a3-803d-40668d7cdfe8" providerId="ADAL" clId="{8777E386-C015-41EA-92D0-1664DFBF1B6D}" dt="2020-11-28T15:20:10.320" v="3446"/>
        <pc:sldMkLst>
          <pc:docMk/>
          <pc:sldMk cId="726552067" sldId="544"/>
        </pc:sldMkLst>
      </pc:sldChg>
      <pc:sldChg chg="modSp add del mod modAnim">
        <pc:chgData name="SILVA, Joao Vasco (CIMMYT-Zimbabwe)" userId="27dc16e4-c554-42a3-803d-40668d7cdfe8" providerId="ADAL" clId="{8777E386-C015-41EA-92D0-1664DFBF1B6D}" dt="2020-11-28T17:10:06.320" v="4756" actId="20577"/>
        <pc:sldMkLst>
          <pc:docMk/>
          <pc:sldMk cId="3807938590" sldId="545"/>
        </pc:sldMkLst>
        <pc:spChg chg="mod">
          <ac:chgData name="SILVA, Joao Vasco (CIMMYT-Zimbabwe)" userId="27dc16e4-c554-42a3-803d-40668d7cdfe8" providerId="ADAL" clId="{8777E386-C015-41EA-92D0-1664DFBF1B6D}" dt="2020-11-28T17:10:06.320" v="4756" actId="20577"/>
          <ac:spMkLst>
            <pc:docMk/>
            <pc:sldMk cId="3807938590" sldId="545"/>
            <ac:spMk id="8" creationId="{765427F6-814A-40C4-A2DA-721596C4EFC3}"/>
          </ac:spMkLst>
        </pc:spChg>
      </pc:sldChg>
      <pc:sldChg chg="addSp delSp modSp add del mod modAnim">
        <pc:chgData name="SILVA, Joao Vasco (CIMMYT-Zimbabwe)" userId="27dc16e4-c554-42a3-803d-40668d7cdfe8" providerId="ADAL" clId="{8777E386-C015-41EA-92D0-1664DFBF1B6D}" dt="2020-11-28T16:29:07.598" v="4744" actId="47"/>
        <pc:sldMkLst>
          <pc:docMk/>
          <pc:sldMk cId="4212326424" sldId="546"/>
        </pc:sldMkLst>
        <pc:spChg chg="del mod">
          <ac:chgData name="SILVA, Joao Vasco (CIMMYT-Zimbabwe)" userId="27dc16e4-c554-42a3-803d-40668d7cdfe8" providerId="ADAL" clId="{8777E386-C015-41EA-92D0-1664DFBF1B6D}" dt="2020-11-28T15:56:17.197" v="4585" actId="478"/>
          <ac:spMkLst>
            <pc:docMk/>
            <pc:sldMk cId="4212326424" sldId="546"/>
            <ac:spMk id="4" creationId="{DE8AADEF-AE0E-4FF0-9039-E8770FDE7E8B}"/>
          </ac:spMkLst>
        </pc:spChg>
        <pc:spChg chg="add mod">
          <ac:chgData name="SILVA, Joao Vasco (CIMMYT-Zimbabwe)" userId="27dc16e4-c554-42a3-803d-40668d7cdfe8" providerId="ADAL" clId="{8777E386-C015-41EA-92D0-1664DFBF1B6D}" dt="2020-11-28T15:56:22.264" v="4587" actId="20577"/>
          <ac:spMkLst>
            <pc:docMk/>
            <pc:sldMk cId="4212326424" sldId="546"/>
            <ac:spMk id="7" creationId="{4EEE2112-AB1B-433A-BB5A-E5114F8937F0}"/>
          </ac:spMkLst>
        </pc:spChg>
      </pc:sldChg>
      <pc:sldChg chg="addSp delSp modSp add del mod modAnim">
        <pc:chgData name="SILVA, Joao Vasco (CIMMYT-Zimbabwe)" userId="27dc16e4-c554-42a3-803d-40668d7cdfe8" providerId="ADAL" clId="{8777E386-C015-41EA-92D0-1664DFBF1B6D}" dt="2020-11-28T16:29:08.742" v="4745" actId="47"/>
        <pc:sldMkLst>
          <pc:docMk/>
          <pc:sldMk cId="271831595" sldId="547"/>
        </pc:sldMkLst>
        <pc:spChg chg="del mod">
          <ac:chgData name="SILVA, Joao Vasco (CIMMYT-Zimbabwe)" userId="27dc16e4-c554-42a3-803d-40668d7cdfe8" providerId="ADAL" clId="{8777E386-C015-41EA-92D0-1664DFBF1B6D}" dt="2020-11-28T15:56:06.952" v="4580" actId="478"/>
          <ac:spMkLst>
            <pc:docMk/>
            <pc:sldMk cId="271831595" sldId="547"/>
            <ac:spMk id="4" creationId="{DE8AADEF-AE0E-4FF0-9039-E8770FDE7E8B}"/>
          </ac:spMkLst>
        </pc:spChg>
        <pc:spChg chg="add del mod">
          <ac:chgData name="SILVA, Joao Vasco (CIMMYT-Zimbabwe)" userId="27dc16e4-c554-42a3-803d-40668d7cdfe8" providerId="ADAL" clId="{8777E386-C015-41EA-92D0-1664DFBF1B6D}" dt="2020-11-28T15:56:04.951" v="4579" actId="478"/>
          <ac:spMkLst>
            <pc:docMk/>
            <pc:sldMk cId="271831595" sldId="547"/>
            <ac:spMk id="7" creationId="{6A9DD771-A736-45BC-AB08-6FFC55AC69C7}"/>
          </ac:spMkLst>
        </pc:spChg>
        <pc:spChg chg="add mod">
          <ac:chgData name="SILVA, Joao Vasco (CIMMYT-Zimbabwe)" userId="27dc16e4-c554-42a3-803d-40668d7cdfe8" providerId="ADAL" clId="{8777E386-C015-41EA-92D0-1664DFBF1B6D}" dt="2020-11-28T15:56:11.957" v="4584" actId="20577"/>
          <ac:spMkLst>
            <pc:docMk/>
            <pc:sldMk cId="271831595" sldId="547"/>
            <ac:spMk id="9" creationId="{70F9AEB8-C253-4026-9950-C62461D355D4}"/>
          </ac:spMkLst>
        </pc:spChg>
      </pc:sldChg>
      <pc:sldChg chg="modSp add mod modAnim">
        <pc:chgData name="SILVA, Joao Vasco (CIMMYT-Zimbabwe)" userId="27dc16e4-c554-42a3-803d-40668d7cdfe8" providerId="ADAL" clId="{8777E386-C015-41EA-92D0-1664DFBF1B6D}" dt="2020-11-28T17:10:39.232" v="4762" actId="20577"/>
        <pc:sldMkLst>
          <pc:docMk/>
          <pc:sldMk cId="1768860593" sldId="548"/>
        </pc:sldMkLst>
        <pc:spChg chg="mod">
          <ac:chgData name="SILVA, Joao Vasco (CIMMYT-Zimbabwe)" userId="27dc16e4-c554-42a3-803d-40668d7cdfe8" providerId="ADAL" clId="{8777E386-C015-41EA-92D0-1664DFBF1B6D}" dt="2020-11-28T17:10:39.232" v="4762" actId="20577"/>
          <ac:spMkLst>
            <pc:docMk/>
            <pc:sldMk cId="1768860593" sldId="548"/>
            <ac:spMk id="4" creationId="{DE8AADEF-AE0E-4FF0-9039-E8770FDE7E8B}"/>
          </ac:spMkLst>
        </pc:spChg>
      </pc:sldChg>
      <pc:sldChg chg="modSp add mod">
        <pc:chgData name="SILVA, Joao Vasco (CIMMYT-Zimbabwe)" userId="27dc16e4-c554-42a3-803d-40668d7cdfe8" providerId="ADAL" clId="{8777E386-C015-41EA-92D0-1664DFBF1B6D}" dt="2020-11-28T17:09:39.765" v="4750" actId="20577"/>
        <pc:sldMkLst>
          <pc:docMk/>
          <pc:sldMk cId="1852029525" sldId="549"/>
        </pc:sldMkLst>
        <pc:spChg chg="mod">
          <ac:chgData name="SILVA, Joao Vasco (CIMMYT-Zimbabwe)" userId="27dc16e4-c554-42a3-803d-40668d7cdfe8" providerId="ADAL" clId="{8777E386-C015-41EA-92D0-1664DFBF1B6D}" dt="2020-11-28T17:09:39.765" v="4750" actId="20577"/>
          <ac:spMkLst>
            <pc:docMk/>
            <pc:sldMk cId="1852029525" sldId="549"/>
            <ac:spMk id="7" creationId="{A711BC60-1032-4787-85CF-1C24C232DC05}"/>
          </ac:spMkLst>
        </pc:spChg>
      </pc:sldChg>
      <pc:sldChg chg="delSp modSp add del mod delAnim">
        <pc:chgData name="SILVA, Joao Vasco (CIMMYT-Zimbabwe)" userId="27dc16e4-c554-42a3-803d-40668d7cdfe8" providerId="ADAL" clId="{8777E386-C015-41EA-92D0-1664DFBF1B6D}" dt="2020-11-28T16:29:01.860" v="4741" actId="47"/>
        <pc:sldMkLst>
          <pc:docMk/>
          <pc:sldMk cId="1919229338" sldId="549"/>
        </pc:sldMkLst>
        <pc:spChg chg="mod">
          <ac:chgData name="SILVA, Joao Vasco (CIMMYT-Zimbabwe)" userId="27dc16e4-c554-42a3-803d-40668d7cdfe8" providerId="ADAL" clId="{8777E386-C015-41EA-92D0-1664DFBF1B6D}" dt="2020-11-28T15:59:37.502" v="4634" actId="1076"/>
          <ac:spMkLst>
            <pc:docMk/>
            <pc:sldMk cId="1919229338" sldId="549"/>
            <ac:spMk id="11" creationId="{9B874F23-945D-4E21-B8D6-2C788AB25EE5}"/>
          </ac:spMkLst>
        </pc:spChg>
        <pc:picChg chg="del">
          <ac:chgData name="SILVA, Joao Vasco (CIMMYT-Zimbabwe)" userId="27dc16e4-c554-42a3-803d-40668d7cdfe8" providerId="ADAL" clId="{8777E386-C015-41EA-92D0-1664DFBF1B6D}" dt="2020-11-28T15:20:22.493" v="3448" actId="478"/>
          <ac:picMkLst>
            <pc:docMk/>
            <pc:sldMk cId="1919229338" sldId="549"/>
            <ac:picMk id="7" creationId="{DF3E94D0-80D6-459B-8E60-3BDA25602CF6}"/>
          </ac:picMkLst>
        </pc:picChg>
      </pc:sldChg>
      <pc:sldChg chg="modSp add mod">
        <pc:chgData name="SILVA, Joao Vasco (CIMMYT-Zimbabwe)" userId="27dc16e4-c554-42a3-803d-40668d7cdfe8" providerId="ADAL" clId="{8777E386-C015-41EA-92D0-1664DFBF1B6D}" dt="2020-11-28T17:09:45.373" v="4751" actId="20577"/>
        <pc:sldMkLst>
          <pc:docMk/>
          <pc:sldMk cId="1465931968" sldId="550"/>
        </pc:sldMkLst>
        <pc:spChg chg="mod">
          <ac:chgData name="SILVA, Joao Vasco (CIMMYT-Zimbabwe)" userId="27dc16e4-c554-42a3-803d-40668d7cdfe8" providerId="ADAL" clId="{8777E386-C015-41EA-92D0-1664DFBF1B6D}" dt="2020-11-28T17:09:45.373" v="4751" actId="20577"/>
          <ac:spMkLst>
            <pc:docMk/>
            <pc:sldMk cId="1465931968" sldId="550"/>
            <ac:spMk id="7" creationId="{A711BC60-1032-4787-85CF-1C24C232DC05}"/>
          </ac:spMkLst>
        </pc:spChg>
      </pc:sldChg>
      <pc:sldChg chg="add">
        <pc:chgData name="SILVA, Joao Vasco (CIMMYT-Zimbabwe)" userId="27dc16e4-c554-42a3-803d-40668d7cdfe8" providerId="ADAL" clId="{8777E386-C015-41EA-92D0-1664DFBF1B6D}" dt="2020-11-28T17:09:28.418" v="4748"/>
        <pc:sldMkLst>
          <pc:docMk/>
          <pc:sldMk cId="4261074779" sldId="551"/>
        </pc:sldMkLst>
      </pc:sldChg>
      <pc:sldChg chg="add">
        <pc:chgData name="SILVA, Joao Vasco (CIMMYT-Zimbabwe)" userId="27dc16e4-c554-42a3-803d-40668d7cdfe8" providerId="ADAL" clId="{8777E386-C015-41EA-92D0-1664DFBF1B6D}" dt="2020-11-28T17:09:53.196" v="4752"/>
        <pc:sldMkLst>
          <pc:docMk/>
          <pc:sldMk cId="4086278014" sldId="552"/>
        </pc:sldMkLst>
      </pc:sldChg>
      <pc:sldChg chg="add">
        <pc:chgData name="SILVA, Joao Vasco (CIMMYT-Zimbabwe)" userId="27dc16e4-c554-42a3-803d-40668d7cdfe8" providerId="ADAL" clId="{8777E386-C015-41EA-92D0-1664DFBF1B6D}" dt="2020-11-28T17:10:00.986" v="4754"/>
        <pc:sldMkLst>
          <pc:docMk/>
          <pc:sldMk cId="2583589285" sldId="553"/>
        </pc:sldMkLst>
      </pc:sldChg>
      <pc:sldChg chg="modSp add mod">
        <pc:chgData name="SILVA, Joao Vasco (CIMMYT-Zimbabwe)" userId="27dc16e4-c554-42a3-803d-40668d7cdfe8" providerId="ADAL" clId="{8777E386-C015-41EA-92D0-1664DFBF1B6D}" dt="2020-11-28T17:10:47.511" v="4765" actId="20577"/>
        <pc:sldMkLst>
          <pc:docMk/>
          <pc:sldMk cId="2341100193" sldId="554"/>
        </pc:sldMkLst>
        <pc:spChg chg="mod">
          <ac:chgData name="SILVA, Joao Vasco (CIMMYT-Zimbabwe)" userId="27dc16e4-c554-42a3-803d-40668d7cdfe8" providerId="ADAL" clId="{8777E386-C015-41EA-92D0-1664DFBF1B6D}" dt="2020-11-28T17:10:47.511" v="4765" actId="20577"/>
          <ac:spMkLst>
            <pc:docMk/>
            <pc:sldMk cId="2341100193" sldId="554"/>
            <ac:spMk id="4" creationId="{DE8AADEF-AE0E-4FF0-9039-E8770FDE7E8B}"/>
          </ac:spMkLst>
        </pc:spChg>
      </pc:sldChg>
      <pc:sldChg chg="modSp add mod">
        <pc:chgData name="SILVA, Joao Vasco (CIMMYT-Zimbabwe)" userId="27dc16e4-c554-42a3-803d-40668d7cdfe8" providerId="ADAL" clId="{8777E386-C015-41EA-92D0-1664DFBF1B6D}" dt="2020-11-28T17:10:53.862" v="4768" actId="20577"/>
        <pc:sldMkLst>
          <pc:docMk/>
          <pc:sldMk cId="447414708" sldId="555"/>
        </pc:sldMkLst>
        <pc:spChg chg="mod">
          <ac:chgData name="SILVA, Joao Vasco (CIMMYT-Zimbabwe)" userId="27dc16e4-c554-42a3-803d-40668d7cdfe8" providerId="ADAL" clId="{8777E386-C015-41EA-92D0-1664DFBF1B6D}" dt="2020-11-28T17:10:53.862" v="4768" actId="20577"/>
          <ac:spMkLst>
            <pc:docMk/>
            <pc:sldMk cId="447414708" sldId="555"/>
            <ac:spMk id="4" creationId="{DE8AADEF-AE0E-4FF0-9039-E8770FDE7E8B}"/>
          </ac:spMkLst>
        </pc:spChg>
      </pc:sldChg>
      <pc:sldChg chg="modSp add mod">
        <pc:chgData name="SILVA, Joao Vasco (CIMMYT-Zimbabwe)" userId="27dc16e4-c554-42a3-803d-40668d7cdfe8" providerId="ADAL" clId="{8777E386-C015-41EA-92D0-1664DFBF1B6D}" dt="2020-11-28T17:11:13.983" v="4800" actId="20577"/>
        <pc:sldMkLst>
          <pc:docMk/>
          <pc:sldMk cId="373378965" sldId="556"/>
        </pc:sldMkLst>
        <pc:spChg chg="mod">
          <ac:chgData name="SILVA, Joao Vasco (CIMMYT-Zimbabwe)" userId="27dc16e4-c554-42a3-803d-40668d7cdfe8" providerId="ADAL" clId="{8777E386-C015-41EA-92D0-1664DFBF1B6D}" dt="2020-11-28T17:11:13.983" v="4800" actId="20577"/>
          <ac:spMkLst>
            <pc:docMk/>
            <pc:sldMk cId="373378965" sldId="556"/>
            <ac:spMk id="4" creationId="{DE8AADEF-AE0E-4FF0-9039-E8770FDE7E8B}"/>
          </ac:spMkLst>
        </pc:spChg>
      </pc:sldChg>
    </pc:docChg>
  </pc:docChgLst>
  <pc:docChgLst>
    <pc:chgData name="SILVA, Joao Vasco (CIMMYT-Zimbabwe)" userId="27dc16e4-c554-42a3-803d-40668d7cdfe8" providerId="ADAL" clId="{5508AFC3-B6A5-438B-B6D7-85DB90F56F93}"/>
    <pc:docChg chg="undo custSel addSld delSld modSld sldOrd modSection">
      <pc:chgData name="SILVA, Joao Vasco (CIMMYT-Zimbabwe)" userId="27dc16e4-c554-42a3-803d-40668d7cdfe8" providerId="ADAL" clId="{5508AFC3-B6A5-438B-B6D7-85DB90F56F93}" dt="2021-05-24T17:14:29.285" v="4342"/>
      <pc:docMkLst>
        <pc:docMk/>
      </pc:docMkLst>
      <pc:sldChg chg="delSp modSp mod">
        <pc:chgData name="SILVA, Joao Vasco (CIMMYT-Zimbabwe)" userId="27dc16e4-c554-42a3-803d-40668d7cdfe8" providerId="ADAL" clId="{5508AFC3-B6A5-438B-B6D7-85DB90F56F93}" dt="2021-05-24T17:14:12.612" v="4339" actId="14100"/>
        <pc:sldMkLst>
          <pc:docMk/>
          <pc:sldMk cId="4216782071" sldId="459"/>
        </pc:sldMkLst>
        <pc:spChg chg="mod">
          <ac:chgData name="SILVA, Joao Vasco (CIMMYT-Zimbabwe)" userId="27dc16e4-c554-42a3-803d-40668d7cdfe8" providerId="ADAL" clId="{5508AFC3-B6A5-438B-B6D7-85DB90F56F93}" dt="2021-04-15T13:55:45.192" v="134" actId="6549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5508AFC3-B6A5-438B-B6D7-85DB90F56F93}" dt="2021-05-24T17:14:08.109" v="4337" actId="1036"/>
          <ac:spMkLst>
            <pc:docMk/>
            <pc:sldMk cId="4216782071" sldId="459"/>
            <ac:spMk id="8" creationId="{AFB3768E-14AB-4230-BCD0-314C2F0CEE4C}"/>
          </ac:spMkLst>
        </pc:spChg>
        <pc:spChg chg="mod">
          <ac:chgData name="SILVA, Joao Vasco (CIMMYT-Zimbabwe)" userId="27dc16e4-c554-42a3-803d-40668d7cdfe8" providerId="ADAL" clId="{5508AFC3-B6A5-438B-B6D7-85DB90F56F93}" dt="2021-05-24T17:14:08.109" v="4337" actId="1036"/>
          <ac:spMkLst>
            <pc:docMk/>
            <pc:sldMk cId="4216782071" sldId="459"/>
            <ac:spMk id="9" creationId="{4A0F1CFC-1E66-424B-8AB4-31EEF24500CB}"/>
          </ac:spMkLst>
        </pc:spChg>
        <pc:spChg chg="mod">
          <ac:chgData name="SILVA, Joao Vasco (CIMMYT-Zimbabwe)" userId="27dc16e4-c554-42a3-803d-40668d7cdfe8" providerId="ADAL" clId="{5508AFC3-B6A5-438B-B6D7-85DB90F56F93}" dt="2021-05-24T17:14:02.682" v="4319" actId="1036"/>
          <ac:spMkLst>
            <pc:docMk/>
            <pc:sldMk cId="4216782071" sldId="459"/>
            <ac:spMk id="10" creationId="{3F6CDB56-8E07-48F0-80E4-CB9AA9679F6F}"/>
          </ac:spMkLst>
        </pc:spChg>
        <pc:spChg chg="del">
          <ac:chgData name="SILVA, Joao Vasco (CIMMYT-Zimbabwe)" userId="27dc16e4-c554-42a3-803d-40668d7cdfe8" providerId="ADAL" clId="{5508AFC3-B6A5-438B-B6D7-85DB90F56F93}" dt="2021-04-15T13:55:37.872" v="118" actId="478"/>
          <ac:spMkLst>
            <pc:docMk/>
            <pc:sldMk cId="4216782071" sldId="459"/>
            <ac:spMk id="13" creationId="{23F2E19A-4C62-44F9-8C9D-4C1B1869E5AA}"/>
          </ac:spMkLst>
        </pc:spChg>
        <pc:spChg chg="mod">
          <ac:chgData name="SILVA, Joao Vasco (CIMMYT-Zimbabwe)" userId="27dc16e4-c554-42a3-803d-40668d7cdfe8" providerId="ADAL" clId="{5508AFC3-B6A5-438B-B6D7-85DB90F56F93}" dt="2021-05-24T17:14:08.109" v="4337" actId="1036"/>
          <ac:spMkLst>
            <pc:docMk/>
            <pc:sldMk cId="4216782071" sldId="459"/>
            <ac:spMk id="44" creationId="{00000000-0000-0000-0000-000000000000}"/>
          </ac:spMkLst>
        </pc:spChg>
        <pc:spChg chg="del mod">
          <ac:chgData name="SILVA, Joao Vasco (CIMMYT-Zimbabwe)" userId="27dc16e4-c554-42a3-803d-40668d7cdfe8" providerId="ADAL" clId="{5508AFC3-B6A5-438B-B6D7-85DB90F56F93}" dt="2021-05-24T17:13:56.834" v="4288" actId="478"/>
          <ac:spMkLst>
            <pc:docMk/>
            <pc:sldMk cId="4216782071" sldId="459"/>
            <ac:spMk id="45" creationId="{00000000-0000-0000-0000-000000000000}"/>
          </ac:spMkLst>
        </pc:spChg>
        <pc:picChg chg="del">
          <ac:chgData name="SILVA, Joao Vasco (CIMMYT-Zimbabwe)" userId="27dc16e4-c554-42a3-803d-40668d7cdfe8" providerId="ADAL" clId="{5508AFC3-B6A5-438B-B6D7-85DB90F56F93}" dt="2021-04-15T13:55:33.391" v="117" actId="478"/>
          <ac:picMkLst>
            <pc:docMk/>
            <pc:sldMk cId="4216782071" sldId="459"/>
            <ac:picMk id="10" creationId="{32AE4713-0672-40B9-96D5-14191B48B2A8}"/>
          </ac:picMkLst>
        </pc:picChg>
        <pc:picChg chg="del">
          <ac:chgData name="SILVA, Joao Vasco (CIMMYT-Zimbabwe)" userId="27dc16e4-c554-42a3-803d-40668d7cdfe8" providerId="ADAL" clId="{5508AFC3-B6A5-438B-B6D7-85DB90F56F93}" dt="2021-04-15T13:55:33.391" v="117" actId="478"/>
          <ac:picMkLst>
            <pc:docMk/>
            <pc:sldMk cId="4216782071" sldId="459"/>
            <ac:picMk id="11" creationId="{2F3DAEB8-AF6D-4426-BFFA-D9B06D1F8ED6}"/>
          </ac:picMkLst>
        </pc:picChg>
        <pc:picChg chg="del">
          <ac:chgData name="SILVA, Joao Vasco (CIMMYT-Zimbabwe)" userId="27dc16e4-c554-42a3-803d-40668d7cdfe8" providerId="ADAL" clId="{5508AFC3-B6A5-438B-B6D7-85DB90F56F93}" dt="2021-04-15T13:55:33.391" v="117" actId="478"/>
          <ac:picMkLst>
            <pc:docMk/>
            <pc:sldMk cId="4216782071" sldId="459"/>
            <ac:picMk id="12" creationId="{980B35FE-BF68-4788-9D63-9029B4C32196}"/>
          </ac:picMkLst>
        </pc:picChg>
        <pc:picChg chg="mod">
          <ac:chgData name="SILVA, Joao Vasco (CIMMYT-Zimbabwe)" userId="27dc16e4-c554-42a3-803d-40668d7cdfe8" providerId="ADAL" clId="{5508AFC3-B6A5-438B-B6D7-85DB90F56F93}" dt="2021-05-24T17:14:12.612" v="4339" actId="14100"/>
          <ac:picMkLst>
            <pc:docMk/>
            <pc:sldMk cId="4216782071" sldId="459"/>
            <ac:picMk id="12" creationId="{ADC74936-78B1-46B0-8F2B-918CCD726F32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1203315562" sldId="463"/>
        </pc:sldMkLst>
      </pc:sldChg>
      <pc:sldChg chg="addSp delSp modSp add mod modAnim">
        <pc:chgData name="SILVA, Joao Vasco (CIMMYT-Zimbabwe)" userId="27dc16e4-c554-42a3-803d-40668d7cdfe8" providerId="ADAL" clId="{5508AFC3-B6A5-438B-B6D7-85DB90F56F93}" dt="2021-04-29T07:58:39.756" v="4029" actId="20577"/>
        <pc:sldMkLst>
          <pc:docMk/>
          <pc:sldMk cId="3824813551" sldId="505"/>
        </pc:sldMkLst>
        <pc:spChg chg="mod">
          <ac:chgData name="SILVA, Joao Vasco (CIMMYT-Zimbabwe)" userId="27dc16e4-c554-42a3-803d-40668d7cdfe8" providerId="ADAL" clId="{5508AFC3-B6A5-438B-B6D7-85DB90F56F93}" dt="2021-04-15T14:54:34.303" v="450" actId="403"/>
          <ac:spMkLst>
            <pc:docMk/>
            <pc:sldMk cId="3824813551" sldId="505"/>
            <ac:spMk id="2" creationId="{4726670E-E82B-4FAC-A8AC-BBD5883A9D74}"/>
          </ac:spMkLst>
        </pc:spChg>
        <pc:spChg chg="mod">
          <ac:chgData name="SILVA, Joao Vasco (CIMMYT-Zimbabwe)" userId="27dc16e4-c554-42a3-803d-40668d7cdfe8" providerId="ADAL" clId="{5508AFC3-B6A5-438B-B6D7-85DB90F56F93}" dt="2021-04-28T15:26:04.469" v="3544" actId="14100"/>
          <ac:spMkLst>
            <pc:docMk/>
            <pc:sldMk cId="3824813551" sldId="505"/>
            <ac:spMk id="9" creationId="{C8752FE2-80D8-434F-9C48-88D8E50D0486}"/>
          </ac:spMkLst>
        </pc:spChg>
        <pc:spChg chg="mod">
          <ac:chgData name="SILVA, Joao Vasco (CIMMYT-Zimbabwe)" userId="27dc16e4-c554-42a3-803d-40668d7cdfe8" providerId="ADAL" clId="{5508AFC3-B6A5-438B-B6D7-85DB90F56F93}" dt="2021-04-28T15:26:12.963" v="3545" actId="1076"/>
          <ac:spMkLst>
            <pc:docMk/>
            <pc:sldMk cId="3824813551" sldId="505"/>
            <ac:spMk id="11" creationId="{F804EE0C-DB3B-4795-BA6C-BF4C343AF93B}"/>
          </ac:spMkLst>
        </pc:spChg>
        <pc:spChg chg="mod">
          <ac:chgData name="SILVA, Joao Vasco (CIMMYT-Zimbabwe)" userId="27dc16e4-c554-42a3-803d-40668d7cdfe8" providerId="ADAL" clId="{5508AFC3-B6A5-438B-B6D7-85DB90F56F93}" dt="2021-04-28T15:26:12.963" v="3545" actId="1076"/>
          <ac:spMkLst>
            <pc:docMk/>
            <pc:sldMk cId="3824813551" sldId="505"/>
            <ac:spMk id="12" creationId="{2FA440CD-02D9-40F0-8575-AA80588DC96E}"/>
          </ac:spMkLst>
        </pc:spChg>
        <pc:spChg chg="mod">
          <ac:chgData name="SILVA, Joao Vasco (CIMMYT-Zimbabwe)" userId="27dc16e4-c554-42a3-803d-40668d7cdfe8" providerId="ADAL" clId="{5508AFC3-B6A5-438B-B6D7-85DB90F56F93}" dt="2021-04-28T15:27:36.130" v="3608" actId="1037"/>
          <ac:spMkLst>
            <pc:docMk/>
            <pc:sldMk cId="3824813551" sldId="505"/>
            <ac:spMk id="14" creationId="{39B0955C-3D95-436D-B310-78134D67B834}"/>
          </ac:spMkLst>
        </pc:spChg>
        <pc:spChg chg="add del">
          <ac:chgData name="SILVA, Joao Vasco (CIMMYT-Zimbabwe)" userId="27dc16e4-c554-42a3-803d-40668d7cdfe8" providerId="ADAL" clId="{5508AFC3-B6A5-438B-B6D7-85DB90F56F93}" dt="2021-04-28T15:24:03.826" v="3362" actId="478"/>
          <ac:spMkLst>
            <pc:docMk/>
            <pc:sldMk cId="3824813551" sldId="505"/>
            <ac:spMk id="33" creationId="{58AE3F08-D660-4376-8F00-DE2BC6F69561}"/>
          </ac:spMkLst>
        </pc:spChg>
        <pc:spChg chg="mod">
          <ac:chgData name="SILVA, Joao Vasco (CIMMYT-Zimbabwe)" userId="27dc16e4-c554-42a3-803d-40668d7cdfe8" providerId="ADAL" clId="{5508AFC3-B6A5-438B-B6D7-85DB90F56F93}" dt="2021-04-28T15:27:25.768" v="3600" actId="1076"/>
          <ac:spMkLst>
            <pc:docMk/>
            <pc:sldMk cId="3824813551" sldId="505"/>
            <ac:spMk id="35" creationId="{D19E9398-0703-487F-BB2F-7D53E0928E27}"/>
          </ac:spMkLst>
        </pc:spChg>
        <pc:spChg chg="mod">
          <ac:chgData name="SILVA, Joao Vasco (CIMMYT-Zimbabwe)" userId="27dc16e4-c554-42a3-803d-40668d7cdfe8" providerId="ADAL" clId="{5508AFC3-B6A5-438B-B6D7-85DB90F56F93}" dt="2021-04-28T15:27:06.228" v="3598" actId="1582"/>
          <ac:spMkLst>
            <pc:docMk/>
            <pc:sldMk cId="3824813551" sldId="505"/>
            <ac:spMk id="36" creationId="{22532BF2-BB5E-460B-8EDC-20C4E5DD34AB}"/>
          </ac:spMkLst>
        </pc:spChg>
        <pc:spChg chg="mod">
          <ac:chgData name="SILVA, Joao Vasco (CIMMYT-Zimbabwe)" userId="27dc16e4-c554-42a3-803d-40668d7cdfe8" providerId="ADAL" clId="{5508AFC3-B6A5-438B-B6D7-85DB90F56F93}" dt="2021-04-28T15:23:07.262" v="3337" actId="1076"/>
          <ac:spMkLst>
            <pc:docMk/>
            <pc:sldMk cId="3824813551" sldId="505"/>
            <ac:spMk id="38" creationId="{B1AF3CB3-A474-47F2-B65A-CFA85E5BCADD}"/>
          </ac:spMkLst>
        </pc:spChg>
        <pc:spChg chg="mod">
          <ac:chgData name="SILVA, Joao Vasco (CIMMYT-Zimbabwe)" userId="27dc16e4-c554-42a3-803d-40668d7cdfe8" providerId="ADAL" clId="{5508AFC3-B6A5-438B-B6D7-85DB90F56F93}" dt="2021-04-28T15:23:07.262" v="3337" actId="1076"/>
          <ac:spMkLst>
            <pc:docMk/>
            <pc:sldMk cId="3824813551" sldId="505"/>
            <ac:spMk id="41" creationId="{FA992630-A165-4D5E-BAF7-4E97A11B7945}"/>
          </ac:spMkLst>
        </pc:spChg>
        <pc:spChg chg="mod">
          <ac:chgData name="SILVA, Joao Vasco (CIMMYT-Zimbabwe)" userId="27dc16e4-c554-42a3-803d-40668d7cdfe8" providerId="ADAL" clId="{5508AFC3-B6A5-438B-B6D7-85DB90F56F93}" dt="2021-04-28T15:26:53.004" v="3597" actId="1038"/>
          <ac:spMkLst>
            <pc:docMk/>
            <pc:sldMk cId="3824813551" sldId="505"/>
            <ac:spMk id="48" creationId="{2D8DD327-F017-4605-9B4E-D6623E2FA6D5}"/>
          </ac:spMkLst>
        </pc:spChg>
        <pc:spChg chg="mod">
          <ac:chgData name="SILVA, Joao Vasco (CIMMYT-Zimbabwe)" userId="27dc16e4-c554-42a3-803d-40668d7cdfe8" providerId="ADAL" clId="{5508AFC3-B6A5-438B-B6D7-85DB90F56F93}" dt="2021-04-28T15:27:14.712" v="3599" actId="1582"/>
          <ac:spMkLst>
            <pc:docMk/>
            <pc:sldMk cId="3824813551" sldId="505"/>
            <ac:spMk id="49" creationId="{69C7D7E0-EA98-4FC2-85AE-34AD1FC66D6B}"/>
          </ac:spMkLst>
        </pc:spChg>
        <pc:spChg chg="mod">
          <ac:chgData name="SILVA, Joao Vasco (CIMMYT-Zimbabwe)" userId="27dc16e4-c554-42a3-803d-40668d7cdfe8" providerId="ADAL" clId="{5508AFC3-B6A5-438B-B6D7-85DB90F56F93}" dt="2021-04-29T07:58:39.756" v="4029" actId="20577"/>
          <ac:spMkLst>
            <pc:docMk/>
            <pc:sldMk cId="3824813551" sldId="505"/>
            <ac:spMk id="50" creationId="{B8C3A802-B9B5-46AA-8692-665843879493}"/>
          </ac:spMkLst>
        </pc:spChg>
        <pc:spChg chg="mod">
          <ac:chgData name="SILVA, Joao Vasco (CIMMYT-Zimbabwe)" userId="27dc16e4-c554-42a3-803d-40668d7cdfe8" providerId="ADAL" clId="{5508AFC3-B6A5-438B-B6D7-85DB90F56F93}" dt="2021-04-15T14:54:24.159" v="449" actId="20577"/>
          <ac:spMkLst>
            <pc:docMk/>
            <pc:sldMk cId="3824813551" sldId="505"/>
            <ac:spMk id="51" creationId="{66BCBCD8-4EA9-41AC-8EDD-3A0F1573868C}"/>
          </ac:spMkLst>
        </pc:spChg>
        <pc:cxnChg chg="mod">
          <ac:chgData name="SILVA, Joao Vasco (CIMMYT-Zimbabwe)" userId="27dc16e4-c554-42a3-803d-40668d7cdfe8" providerId="ADAL" clId="{5508AFC3-B6A5-438B-B6D7-85DB90F56F93}" dt="2021-04-28T15:26:53.004" v="3597" actId="1038"/>
          <ac:cxnSpMkLst>
            <pc:docMk/>
            <pc:sldMk cId="3824813551" sldId="505"/>
            <ac:cxnSpMk id="47" creationId="{B3A613B6-7E02-4A01-A323-AF203157CA19}"/>
          </ac:cxnSpMkLst>
        </pc:cxnChg>
      </pc:sldChg>
      <pc:sldChg chg="ord">
        <pc:chgData name="SILVA, Joao Vasco (CIMMYT-Zimbabwe)" userId="27dc16e4-c554-42a3-803d-40668d7cdfe8" providerId="ADAL" clId="{5508AFC3-B6A5-438B-B6D7-85DB90F56F93}" dt="2021-05-24T17:14:29.285" v="4342"/>
        <pc:sldMkLst>
          <pc:docMk/>
          <pc:sldMk cId="3817253645" sldId="517"/>
        </pc:sldMkLst>
      </pc:sldChg>
      <pc:sldChg chg="modSp del">
        <pc:chgData name="SILVA, Joao Vasco (CIMMYT-Zimbabwe)" userId="27dc16e4-c554-42a3-803d-40668d7cdfe8" providerId="ADAL" clId="{5508AFC3-B6A5-438B-B6D7-85DB90F56F93}" dt="2021-05-24T17:14:19.479" v="4340" actId="113"/>
        <pc:sldMkLst>
          <pc:docMk/>
          <pc:sldMk cId="452580866" sldId="533"/>
        </pc:sldMkLst>
        <pc:spChg chg="mod">
          <ac:chgData name="SILVA, Joao Vasco (CIMMYT-Zimbabwe)" userId="27dc16e4-c554-42a3-803d-40668d7cdfe8" providerId="ADAL" clId="{5508AFC3-B6A5-438B-B6D7-85DB90F56F93}" dt="2021-05-24T17:14:19.479" v="4340" actId="113"/>
          <ac:spMkLst>
            <pc:docMk/>
            <pc:sldMk cId="452580866" sldId="533"/>
            <ac:spMk id="7" creationId="{A711BC60-1032-4787-85CF-1C24C232DC05}"/>
          </ac:spMkLst>
        </pc:sp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4123435283" sldId="535"/>
        </pc:sldMkLst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1230027844" sldId="538"/>
        </pc:sldMkLst>
      </pc:sldChg>
      <pc:sldChg chg="addSp delSp modSp mod">
        <pc:chgData name="SILVA, Joao Vasco (CIMMYT-Zimbabwe)" userId="27dc16e4-c554-42a3-803d-40668d7cdfe8" providerId="ADAL" clId="{5508AFC3-B6A5-438B-B6D7-85DB90F56F93}" dt="2021-04-26T13:36:01.106" v="2975" actId="20577"/>
        <pc:sldMkLst>
          <pc:docMk/>
          <pc:sldMk cId="3993477779" sldId="541"/>
        </pc:sldMkLst>
        <pc:spChg chg="add del mod">
          <ac:chgData name="SILVA, Joao Vasco (CIMMYT-Zimbabwe)" userId="27dc16e4-c554-42a3-803d-40668d7cdfe8" providerId="ADAL" clId="{5508AFC3-B6A5-438B-B6D7-85DB90F56F93}" dt="2021-04-15T14:47:54.122" v="351" actId="478"/>
          <ac:spMkLst>
            <pc:docMk/>
            <pc:sldMk cId="3993477779" sldId="541"/>
            <ac:spMk id="2" creationId="{B8C9FCAB-5403-43E0-84E6-A50B2A4CF201}"/>
          </ac:spMkLst>
        </pc:spChg>
        <pc:spChg chg="del">
          <ac:chgData name="SILVA, Joao Vasco (CIMMYT-Zimbabwe)" userId="27dc16e4-c554-42a3-803d-40668d7cdfe8" providerId="ADAL" clId="{5508AFC3-B6A5-438B-B6D7-85DB90F56F93}" dt="2021-04-15T13:56:08.214" v="164" actId="478"/>
          <ac:spMkLst>
            <pc:docMk/>
            <pc:sldMk cId="3993477779" sldId="541"/>
            <ac:spMk id="7" creationId="{A711BC60-1032-4787-85CF-1C24C232DC05}"/>
          </ac:spMkLst>
        </pc:spChg>
        <pc:spChg chg="add del mod">
          <ac:chgData name="SILVA, Joao Vasco (CIMMYT-Zimbabwe)" userId="27dc16e4-c554-42a3-803d-40668d7cdfe8" providerId="ADAL" clId="{5508AFC3-B6A5-438B-B6D7-85DB90F56F93}" dt="2021-04-26T13:35:33.044" v="2945" actId="478"/>
          <ac:spMkLst>
            <pc:docMk/>
            <pc:sldMk cId="3993477779" sldId="541"/>
            <ac:spMk id="8" creationId="{3B36C454-EB5D-4509-B672-33DC685B63C0}"/>
          </ac:spMkLst>
        </pc:spChg>
        <pc:spChg chg="mod">
          <ac:chgData name="SILVA, Joao Vasco (CIMMYT-Zimbabwe)" userId="27dc16e4-c554-42a3-803d-40668d7cdfe8" providerId="ADAL" clId="{5508AFC3-B6A5-438B-B6D7-85DB90F56F93}" dt="2021-04-26T13:36:01.106" v="2975" actId="20577"/>
          <ac:spMkLst>
            <pc:docMk/>
            <pc:sldMk cId="3993477779" sldId="541"/>
            <ac:spMk id="18" creationId="{00000000-0000-0000-0000-000000000000}"/>
          </ac:spMkLst>
        </pc:spChg>
        <pc:picChg chg="add mod">
          <ac:chgData name="SILVA, Joao Vasco (CIMMYT-Zimbabwe)" userId="27dc16e4-c554-42a3-803d-40668d7cdfe8" providerId="ADAL" clId="{5508AFC3-B6A5-438B-B6D7-85DB90F56F93}" dt="2021-04-26T13:35:55.480" v="2962" actId="1036"/>
          <ac:picMkLst>
            <pc:docMk/>
            <pc:sldMk cId="3993477779" sldId="541"/>
            <ac:picMk id="3" creationId="{906F92FB-C52B-4438-8B40-CEB3AEF134E4}"/>
          </ac:picMkLst>
        </pc:picChg>
        <pc:picChg chg="add del mod modCrop">
          <ac:chgData name="SILVA, Joao Vasco (CIMMYT-Zimbabwe)" userId="27dc16e4-c554-42a3-803d-40668d7cdfe8" providerId="ADAL" clId="{5508AFC3-B6A5-438B-B6D7-85DB90F56F93}" dt="2021-04-15T14:51:24.106" v="392" actId="478"/>
          <ac:picMkLst>
            <pc:docMk/>
            <pc:sldMk cId="3993477779" sldId="541"/>
            <ac:picMk id="4" creationId="{A87B6B0A-E6F8-49DA-97D7-E6755A89B119}"/>
          </ac:picMkLst>
        </pc:picChg>
        <pc:picChg chg="add del mod modCrop">
          <ac:chgData name="SILVA, Joao Vasco (CIMMYT-Zimbabwe)" userId="27dc16e4-c554-42a3-803d-40668d7cdfe8" providerId="ADAL" clId="{5508AFC3-B6A5-438B-B6D7-85DB90F56F93}" dt="2021-04-26T13:35:45.443" v="2948" actId="478"/>
          <ac:picMkLst>
            <pc:docMk/>
            <pc:sldMk cId="3993477779" sldId="541"/>
            <ac:picMk id="7" creationId="{7CA3DCB7-9812-49D3-B218-FD15EACC3C01}"/>
          </ac:picMkLst>
        </pc:picChg>
      </pc:sldChg>
      <pc:sldChg chg="modSp add del mod">
        <pc:chgData name="SILVA, Joao Vasco (CIMMYT-Zimbabwe)" userId="27dc16e4-c554-42a3-803d-40668d7cdfe8" providerId="ADAL" clId="{5508AFC3-B6A5-438B-B6D7-85DB90F56F93}" dt="2021-04-15T14:54:16.409" v="426" actId="47"/>
        <pc:sldMkLst>
          <pc:docMk/>
          <pc:sldMk cId="1747090051" sldId="542"/>
        </pc:sldMkLst>
        <pc:spChg chg="mod">
          <ac:chgData name="SILVA, Joao Vasco (CIMMYT-Zimbabwe)" userId="27dc16e4-c554-42a3-803d-40668d7cdfe8" providerId="ADAL" clId="{5508AFC3-B6A5-438B-B6D7-85DB90F56F93}" dt="2021-04-15T13:56:34.407" v="193" actId="20577"/>
          <ac:spMkLst>
            <pc:docMk/>
            <pc:sldMk cId="1747090051" sldId="542"/>
            <ac:spMk id="18" creationId="{00000000-0000-0000-0000-000000000000}"/>
          </ac:spMkLst>
        </pc:spChg>
      </pc:sldChg>
      <pc:sldChg chg="addSp modSp add del mod ord">
        <pc:chgData name="SILVA, Joao Vasco (CIMMYT-Zimbabwe)" userId="27dc16e4-c554-42a3-803d-40668d7cdfe8" providerId="ADAL" clId="{5508AFC3-B6A5-438B-B6D7-85DB90F56F93}" dt="2021-05-04T08:03:37.314" v="4207" actId="47"/>
        <pc:sldMkLst>
          <pc:docMk/>
          <pc:sldMk cId="3502056959" sldId="543"/>
        </pc:sldMkLst>
        <pc:spChg chg="mod">
          <ac:chgData name="SILVA, Joao Vasco (CIMMYT-Zimbabwe)" userId="27dc16e4-c554-42a3-803d-40668d7cdfe8" providerId="ADAL" clId="{5508AFC3-B6A5-438B-B6D7-85DB90F56F93}" dt="2021-04-15T14:55:05.683" v="507" actId="20577"/>
          <ac:spMkLst>
            <pc:docMk/>
            <pc:sldMk cId="3502056959" sldId="543"/>
            <ac:spMk id="18" creationId="{00000000-0000-0000-0000-000000000000}"/>
          </ac:spMkLst>
        </pc:spChg>
        <pc:picChg chg="add mod modCrop">
          <ac:chgData name="SILVA, Joao Vasco (CIMMYT-Zimbabwe)" userId="27dc16e4-c554-42a3-803d-40668d7cdfe8" providerId="ADAL" clId="{5508AFC3-B6A5-438B-B6D7-85DB90F56F93}" dt="2021-04-15T14:47:04.060" v="305" actId="1076"/>
          <ac:picMkLst>
            <pc:docMk/>
            <pc:sldMk cId="3502056959" sldId="543"/>
            <ac:picMk id="3" creationId="{A01253A8-942B-47B2-8488-3E883355A6C5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726552067" sldId="544"/>
        </pc:sldMkLst>
      </pc:sldChg>
      <pc:sldChg chg="addSp delSp modSp add del mod ord">
        <pc:chgData name="SILVA, Joao Vasco (CIMMYT-Zimbabwe)" userId="27dc16e4-c554-42a3-803d-40668d7cdfe8" providerId="ADAL" clId="{5508AFC3-B6A5-438B-B6D7-85DB90F56F93}" dt="2021-05-04T08:03:37.314" v="4207" actId="47"/>
        <pc:sldMkLst>
          <pc:docMk/>
          <pc:sldMk cId="3479789383" sldId="544"/>
        </pc:sldMkLst>
        <pc:spChg chg="add del mod">
          <ac:chgData name="SILVA, Joao Vasco (CIMMYT-Zimbabwe)" userId="27dc16e4-c554-42a3-803d-40668d7cdfe8" providerId="ADAL" clId="{5508AFC3-B6A5-438B-B6D7-85DB90F56F93}" dt="2021-04-29T07:57:33.986" v="3973" actId="478"/>
          <ac:spMkLst>
            <pc:docMk/>
            <pc:sldMk cId="3479789383" sldId="544"/>
            <ac:spMk id="2" creationId="{A2E805E2-43A8-4824-9196-B094C7213705}"/>
          </ac:spMkLst>
        </pc:spChg>
        <pc:spChg chg="add del mod">
          <ac:chgData name="SILVA, Joao Vasco (CIMMYT-Zimbabwe)" userId="27dc16e4-c554-42a3-803d-40668d7cdfe8" providerId="ADAL" clId="{5508AFC3-B6A5-438B-B6D7-85DB90F56F93}" dt="2021-04-15T15:01:44.874" v="641" actId="478"/>
          <ac:spMkLst>
            <pc:docMk/>
            <pc:sldMk cId="3479789383" sldId="544"/>
            <ac:spMk id="9" creationId="{64F700FF-7736-4FF6-8E51-A4F29B7CD01A}"/>
          </ac:spMkLst>
        </pc:spChg>
        <pc:spChg chg="mod">
          <ac:chgData name="SILVA, Joao Vasco (CIMMYT-Zimbabwe)" userId="27dc16e4-c554-42a3-803d-40668d7cdfe8" providerId="ADAL" clId="{5508AFC3-B6A5-438B-B6D7-85DB90F56F93}" dt="2021-04-15T15:02:17.807" v="726" actId="20577"/>
          <ac:spMkLst>
            <pc:docMk/>
            <pc:sldMk cId="3479789383" sldId="544"/>
            <ac:spMk id="18" creationId="{00000000-0000-0000-0000-000000000000}"/>
          </ac:spMkLst>
        </pc:spChg>
        <pc:picChg chg="add mod modCrop">
          <ac:chgData name="SILVA, Joao Vasco (CIMMYT-Zimbabwe)" userId="27dc16e4-c554-42a3-803d-40668d7cdfe8" providerId="ADAL" clId="{5508AFC3-B6A5-438B-B6D7-85DB90F56F93}" dt="2021-04-15T15:02:34.842" v="728" actId="1036"/>
          <ac:picMkLst>
            <pc:docMk/>
            <pc:sldMk cId="3479789383" sldId="544"/>
            <ac:picMk id="3" creationId="{516A917C-B9D2-467E-A2E2-50F65C5497AE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15T15:02:34.842" v="728" actId="1036"/>
          <ac:picMkLst>
            <pc:docMk/>
            <pc:sldMk cId="3479789383" sldId="544"/>
            <ac:picMk id="5" creationId="{EFAACA33-0AE9-4B8F-99D3-5EC2290BC9BD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15T15:02:34.842" v="728" actId="1036"/>
          <ac:picMkLst>
            <pc:docMk/>
            <pc:sldMk cId="3479789383" sldId="544"/>
            <ac:picMk id="8" creationId="{54E183C8-98B6-4B71-A8D7-DC86EE453B67}"/>
          </ac:picMkLst>
        </pc:picChg>
      </pc:sldChg>
      <pc:sldChg chg="addSp modSp add mod">
        <pc:chgData name="SILVA, Joao Vasco (CIMMYT-Zimbabwe)" userId="27dc16e4-c554-42a3-803d-40668d7cdfe8" providerId="ADAL" clId="{5508AFC3-B6A5-438B-B6D7-85DB90F56F93}" dt="2021-04-28T15:30:20.141" v="3638" actId="1035"/>
        <pc:sldMkLst>
          <pc:docMk/>
          <pc:sldMk cId="3340662427" sldId="545"/>
        </pc:sldMkLst>
        <pc:spChg chg="add mod">
          <ac:chgData name="SILVA, Joao Vasco (CIMMYT-Zimbabwe)" userId="27dc16e4-c554-42a3-803d-40668d7cdfe8" providerId="ADAL" clId="{5508AFC3-B6A5-438B-B6D7-85DB90F56F93}" dt="2021-04-28T15:30:09.238" v="3636" actId="1035"/>
          <ac:spMkLst>
            <pc:docMk/>
            <pc:sldMk cId="3340662427" sldId="545"/>
            <ac:spMk id="2" creationId="{81F4FCB6-2EA4-4079-A9A9-0B751A5D2833}"/>
          </ac:spMkLst>
        </pc:spChg>
        <pc:spChg chg="add mod">
          <ac:chgData name="SILVA, Joao Vasco (CIMMYT-Zimbabwe)" userId="27dc16e4-c554-42a3-803d-40668d7cdfe8" providerId="ADAL" clId="{5508AFC3-B6A5-438B-B6D7-85DB90F56F93}" dt="2021-04-28T15:30:20.141" v="3638" actId="1035"/>
          <ac:spMkLst>
            <pc:docMk/>
            <pc:sldMk cId="3340662427" sldId="545"/>
            <ac:spMk id="8" creationId="{84E312F7-F7C1-4724-8972-770A52B6BD2C}"/>
          </ac:spMkLst>
        </pc:spChg>
        <pc:spChg chg="mod">
          <ac:chgData name="SILVA, Joao Vasco (CIMMYT-Zimbabwe)" userId="27dc16e4-c554-42a3-803d-40668d7cdfe8" providerId="ADAL" clId="{5508AFC3-B6A5-438B-B6D7-85DB90F56F93}" dt="2021-04-15T13:58:07.372" v="296" actId="20577"/>
          <ac:spMkLst>
            <pc:docMk/>
            <pc:sldMk cId="3340662427" sldId="545"/>
            <ac:spMk id="18" creationId="{00000000-0000-0000-0000-000000000000}"/>
          </ac:spMkLst>
        </pc:spChg>
        <pc:picChg chg="add mod modCrop">
          <ac:chgData name="SILVA, Joao Vasco (CIMMYT-Zimbabwe)" userId="27dc16e4-c554-42a3-803d-40668d7cdfe8" providerId="ADAL" clId="{5508AFC3-B6A5-438B-B6D7-85DB90F56F93}" dt="2021-04-28T15:21:51.531" v="3310" actId="1037"/>
          <ac:picMkLst>
            <pc:docMk/>
            <pc:sldMk cId="3340662427" sldId="545"/>
            <ac:picMk id="3" creationId="{820B72CF-8B31-4914-A747-7E207B21C041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8T15:22:35.554" v="3336" actId="1036"/>
          <ac:picMkLst>
            <pc:docMk/>
            <pc:sldMk cId="3340662427" sldId="545"/>
            <ac:picMk id="7" creationId="{6A80FD08-AEEE-41B2-9A8A-418306EC9BAB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3807938590" sldId="545"/>
        </pc:sldMkLst>
      </pc:sldChg>
      <pc:sldChg chg="delSp add del mod">
        <pc:chgData name="SILVA, Joao Vasco (CIMMYT-Zimbabwe)" userId="27dc16e4-c554-42a3-803d-40668d7cdfe8" providerId="ADAL" clId="{5508AFC3-B6A5-438B-B6D7-85DB90F56F93}" dt="2021-04-26T11:09:55.730" v="2392" actId="47"/>
        <pc:sldMkLst>
          <pc:docMk/>
          <pc:sldMk cId="4174144155" sldId="546"/>
        </pc:sldMkLst>
        <pc:spChg chg="del">
          <ac:chgData name="SILVA, Joao Vasco (CIMMYT-Zimbabwe)" userId="27dc16e4-c554-42a3-803d-40668d7cdfe8" providerId="ADAL" clId="{5508AFC3-B6A5-438B-B6D7-85DB90F56F93}" dt="2021-04-15T14:52:05.554" v="403" actId="478"/>
          <ac:spMkLst>
            <pc:docMk/>
            <pc:sldMk cId="4174144155" sldId="546"/>
            <ac:spMk id="2" creationId="{B8C9FCAB-5403-43E0-84E6-A50B2A4CF201}"/>
          </ac:spMkLst>
        </pc:spChg>
      </pc:sldChg>
      <pc:sldChg chg="addSp delSp modSp add mod">
        <pc:chgData name="SILVA, Joao Vasco (CIMMYT-Zimbabwe)" userId="27dc16e4-c554-42a3-803d-40668d7cdfe8" providerId="ADAL" clId="{5508AFC3-B6A5-438B-B6D7-85DB90F56F93}" dt="2021-04-26T11:53:11.144" v="2806" actId="1076"/>
        <pc:sldMkLst>
          <pc:docMk/>
          <pc:sldMk cId="80535751" sldId="547"/>
        </pc:sldMkLst>
        <pc:spChg chg="del">
          <ac:chgData name="SILVA, Joao Vasco (CIMMYT-Zimbabwe)" userId="27dc16e4-c554-42a3-803d-40668d7cdfe8" providerId="ADAL" clId="{5508AFC3-B6A5-438B-B6D7-85DB90F56F93}" dt="2021-04-26T11:45:13.580" v="2394" actId="478"/>
          <ac:spMkLst>
            <pc:docMk/>
            <pc:sldMk cId="80535751" sldId="547"/>
            <ac:spMk id="2" creationId="{B8C9FCAB-5403-43E0-84E6-A50B2A4CF201}"/>
          </ac:spMkLst>
        </pc:spChg>
        <pc:spChg chg="add mod">
          <ac:chgData name="SILVA, Joao Vasco (CIMMYT-Zimbabwe)" userId="27dc16e4-c554-42a3-803d-40668d7cdfe8" providerId="ADAL" clId="{5508AFC3-B6A5-438B-B6D7-85DB90F56F93}" dt="2021-04-26T11:49:33.879" v="2631" actId="1038"/>
          <ac:spMkLst>
            <pc:docMk/>
            <pc:sldMk cId="80535751" sldId="547"/>
            <ac:spMk id="8" creationId="{F35E1747-02E0-4F0B-87DB-A8064071A566}"/>
          </ac:spMkLst>
        </pc:spChg>
        <pc:spChg chg="add mod">
          <ac:chgData name="SILVA, Joao Vasco (CIMMYT-Zimbabwe)" userId="27dc16e4-c554-42a3-803d-40668d7cdfe8" providerId="ADAL" clId="{5508AFC3-B6A5-438B-B6D7-85DB90F56F93}" dt="2021-04-26T11:52:35.889" v="2687" actId="1035"/>
          <ac:spMkLst>
            <pc:docMk/>
            <pc:sldMk cId="80535751" sldId="547"/>
            <ac:spMk id="14" creationId="{DEEA36F4-F355-45F2-B778-C10F771343C5}"/>
          </ac:spMkLst>
        </pc:spChg>
        <pc:spChg chg="add mod">
          <ac:chgData name="SILVA, Joao Vasco (CIMMYT-Zimbabwe)" userId="27dc16e4-c554-42a3-803d-40668d7cdfe8" providerId="ADAL" clId="{5508AFC3-B6A5-438B-B6D7-85DB90F56F93}" dt="2021-04-26T11:52:35.889" v="2687" actId="1035"/>
          <ac:spMkLst>
            <pc:docMk/>
            <pc:sldMk cId="80535751" sldId="547"/>
            <ac:spMk id="15" creationId="{C477F642-1679-4743-AA5E-FCCF07CC895E}"/>
          </ac:spMkLst>
        </pc:spChg>
        <pc:spChg chg="add mod">
          <ac:chgData name="SILVA, Joao Vasco (CIMMYT-Zimbabwe)" userId="27dc16e4-c554-42a3-803d-40668d7cdfe8" providerId="ADAL" clId="{5508AFC3-B6A5-438B-B6D7-85DB90F56F93}" dt="2021-04-26T11:52:35.889" v="2687" actId="1035"/>
          <ac:spMkLst>
            <pc:docMk/>
            <pc:sldMk cId="80535751" sldId="547"/>
            <ac:spMk id="16" creationId="{2466D8C0-8C48-49EF-90CE-7D3876E6629B}"/>
          </ac:spMkLst>
        </pc:spChg>
        <pc:spChg chg="mod">
          <ac:chgData name="SILVA, Joao Vasco (CIMMYT-Zimbabwe)" userId="27dc16e4-c554-42a3-803d-40668d7cdfe8" providerId="ADAL" clId="{5508AFC3-B6A5-438B-B6D7-85DB90F56F93}" dt="2021-04-26T11:47:49.830" v="2511" actId="20577"/>
          <ac:spMkLst>
            <pc:docMk/>
            <pc:sldMk cId="80535751" sldId="547"/>
            <ac:spMk id="18" creationId="{00000000-0000-0000-0000-000000000000}"/>
          </ac:spMkLst>
        </pc:spChg>
        <pc:spChg chg="add mod">
          <ac:chgData name="SILVA, Joao Vasco (CIMMYT-Zimbabwe)" userId="27dc16e4-c554-42a3-803d-40668d7cdfe8" providerId="ADAL" clId="{5508AFC3-B6A5-438B-B6D7-85DB90F56F93}" dt="2021-04-26T11:52:26.901" v="2666" actId="571"/>
          <ac:spMkLst>
            <pc:docMk/>
            <pc:sldMk cId="80535751" sldId="547"/>
            <ac:spMk id="19" creationId="{7E628240-305D-4A0E-852D-5C7EF1A0AC3F}"/>
          </ac:spMkLst>
        </pc:spChg>
        <pc:spChg chg="add mod">
          <ac:chgData name="SILVA, Joao Vasco (CIMMYT-Zimbabwe)" userId="27dc16e4-c554-42a3-803d-40668d7cdfe8" providerId="ADAL" clId="{5508AFC3-B6A5-438B-B6D7-85DB90F56F93}" dt="2021-04-26T11:52:26.901" v="2666" actId="571"/>
          <ac:spMkLst>
            <pc:docMk/>
            <pc:sldMk cId="80535751" sldId="547"/>
            <ac:spMk id="21" creationId="{CA387A8F-2473-42C3-ACC6-4F6C0462CD06}"/>
          </ac:spMkLst>
        </pc:spChg>
        <pc:spChg chg="add mod">
          <ac:chgData name="SILVA, Joao Vasco (CIMMYT-Zimbabwe)" userId="27dc16e4-c554-42a3-803d-40668d7cdfe8" providerId="ADAL" clId="{5508AFC3-B6A5-438B-B6D7-85DB90F56F93}" dt="2021-04-26T11:52:26.901" v="2666" actId="571"/>
          <ac:spMkLst>
            <pc:docMk/>
            <pc:sldMk cId="80535751" sldId="547"/>
            <ac:spMk id="25" creationId="{3BD9FFE3-216D-45C3-B0FC-0F8AF9653567}"/>
          </ac:spMkLst>
        </pc:spChg>
        <pc:spChg chg="add mod">
          <ac:chgData name="SILVA, Joao Vasco (CIMMYT-Zimbabwe)" userId="27dc16e4-c554-42a3-803d-40668d7cdfe8" providerId="ADAL" clId="{5508AFC3-B6A5-438B-B6D7-85DB90F56F93}" dt="2021-04-26T11:52:26.901" v="2666" actId="571"/>
          <ac:spMkLst>
            <pc:docMk/>
            <pc:sldMk cId="80535751" sldId="547"/>
            <ac:spMk id="26" creationId="{D9C14448-0F25-4BF2-B4DB-47136480957C}"/>
          </ac:spMkLst>
        </pc:spChg>
        <pc:spChg chg="add mod">
          <ac:chgData name="SILVA, Joao Vasco (CIMMYT-Zimbabwe)" userId="27dc16e4-c554-42a3-803d-40668d7cdfe8" providerId="ADAL" clId="{5508AFC3-B6A5-438B-B6D7-85DB90F56F93}" dt="2021-04-26T11:52:26.901" v="2666" actId="571"/>
          <ac:spMkLst>
            <pc:docMk/>
            <pc:sldMk cId="80535751" sldId="547"/>
            <ac:spMk id="27" creationId="{7D8BAD17-D43A-420F-81E3-3F63D2DE34F6}"/>
          </ac:spMkLst>
        </pc:spChg>
        <pc:spChg chg="add mod">
          <ac:chgData name="SILVA, Joao Vasco (CIMMYT-Zimbabwe)" userId="27dc16e4-c554-42a3-803d-40668d7cdfe8" providerId="ADAL" clId="{5508AFC3-B6A5-438B-B6D7-85DB90F56F93}" dt="2021-04-26T11:53:11.144" v="2806" actId="1076"/>
          <ac:spMkLst>
            <pc:docMk/>
            <pc:sldMk cId="80535751" sldId="547"/>
            <ac:spMk id="28" creationId="{27D598B1-3D43-4C70-99CE-E691378DCD87}"/>
          </ac:spMkLst>
        </pc:spChg>
        <pc:picChg chg="add mod modCrop">
          <ac:chgData name="SILVA, Joao Vasco (CIMMYT-Zimbabwe)" userId="27dc16e4-c554-42a3-803d-40668d7cdfe8" providerId="ADAL" clId="{5508AFC3-B6A5-438B-B6D7-85DB90F56F93}" dt="2021-04-26T11:52:35.889" v="2687" actId="1035"/>
          <ac:picMkLst>
            <pc:docMk/>
            <pc:sldMk cId="80535751" sldId="547"/>
            <ac:picMk id="4" creationId="{F645FC0B-43CE-4341-85CC-4C809EA6553F}"/>
          </ac:picMkLst>
        </pc:picChg>
        <pc:picChg chg="add del mod modCrop">
          <ac:chgData name="SILVA, Joao Vasco (CIMMYT-Zimbabwe)" userId="27dc16e4-c554-42a3-803d-40668d7cdfe8" providerId="ADAL" clId="{5508AFC3-B6A5-438B-B6D7-85DB90F56F93}" dt="2021-04-26T11:50:25.389" v="2659" actId="478"/>
          <ac:picMkLst>
            <pc:docMk/>
            <pc:sldMk cId="80535751" sldId="547"/>
            <ac:picMk id="9" creationId="{27A760E8-1A3E-468E-9BF6-B29BA11FE93F}"/>
          </ac:picMkLst>
        </pc:picChg>
        <pc:picChg chg="add del mod modCrop">
          <ac:chgData name="SILVA, Joao Vasco (CIMMYT-Zimbabwe)" userId="27dc16e4-c554-42a3-803d-40668d7cdfe8" providerId="ADAL" clId="{5508AFC3-B6A5-438B-B6D7-85DB90F56F93}" dt="2021-04-26T11:50:28.981" v="2660" actId="478"/>
          <ac:picMkLst>
            <pc:docMk/>
            <pc:sldMk cId="80535751" sldId="547"/>
            <ac:picMk id="10" creationId="{7E76A3B6-1457-49BD-B9FF-7464F1E75310}"/>
          </ac:picMkLst>
        </pc:picChg>
        <pc:picChg chg="add mod ord modCrop">
          <ac:chgData name="SILVA, Joao Vasco (CIMMYT-Zimbabwe)" userId="27dc16e4-c554-42a3-803d-40668d7cdfe8" providerId="ADAL" clId="{5508AFC3-B6A5-438B-B6D7-85DB90F56F93}" dt="2021-04-26T11:52:35.889" v="2687" actId="1035"/>
          <ac:picMkLst>
            <pc:docMk/>
            <pc:sldMk cId="80535751" sldId="547"/>
            <ac:picMk id="11" creationId="{DAE50B86-46F3-491D-B85F-2C2630D14E7F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35.889" v="2687" actId="1035"/>
          <ac:picMkLst>
            <pc:docMk/>
            <pc:sldMk cId="80535751" sldId="547"/>
            <ac:picMk id="12" creationId="{E2F4F61C-1185-4FDA-9119-7643BE913300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35.889" v="2687" actId="1035"/>
          <ac:picMkLst>
            <pc:docMk/>
            <pc:sldMk cId="80535751" sldId="547"/>
            <ac:picMk id="13" creationId="{D4026E44-4E46-4FF3-8C1A-448B898587DB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26.901" v="2666" actId="571"/>
          <ac:picMkLst>
            <pc:docMk/>
            <pc:sldMk cId="80535751" sldId="547"/>
            <ac:picMk id="20" creationId="{9DCC923E-A19A-4E87-8DFF-FF1DAAAD6854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26.901" v="2666" actId="571"/>
          <ac:picMkLst>
            <pc:docMk/>
            <pc:sldMk cId="80535751" sldId="547"/>
            <ac:picMk id="22" creationId="{8CF4AC15-C5DC-4FF0-BC71-F1468EF2AA86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26.901" v="2666" actId="571"/>
          <ac:picMkLst>
            <pc:docMk/>
            <pc:sldMk cId="80535751" sldId="547"/>
            <ac:picMk id="23" creationId="{23FB35A7-B13C-4ACC-AA62-D96547474F22}"/>
          </ac:picMkLst>
        </pc:picChg>
        <pc:picChg chg="add mod">
          <ac:chgData name="SILVA, Joao Vasco (CIMMYT-Zimbabwe)" userId="27dc16e4-c554-42a3-803d-40668d7cdfe8" providerId="ADAL" clId="{5508AFC3-B6A5-438B-B6D7-85DB90F56F93}" dt="2021-04-26T11:52:26.901" v="2666" actId="571"/>
          <ac:picMkLst>
            <pc:docMk/>
            <pc:sldMk cId="80535751" sldId="547"/>
            <ac:picMk id="24" creationId="{B8A94166-575C-4414-A596-056E4C2DBE8F}"/>
          </ac:picMkLst>
        </pc:picChg>
      </pc:sldChg>
      <pc:sldChg chg="addSp delSp modSp add mod modAnim">
        <pc:chgData name="SILVA, Joao Vasco (CIMMYT-Zimbabwe)" userId="27dc16e4-c554-42a3-803d-40668d7cdfe8" providerId="ADAL" clId="{5508AFC3-B6A5-438B-B6D7-85DB90F56F93}" dt="2021-04-26T11:55:50.418" v="2907"/>
        <pc:sldMkLst>
          <pc:docMk/>
          <pc:sldMk cId="1644769811" sldId="548"/>
        </pc:sldMkLst>
        <pc:spChg chg="add del mod">
          <ac:chgData name="SILVA, Joao Vasco (CIMMYT-Zimbabwe)" userId="27dc16e4-c554-42a3-803d-40668d7cdfe8" providerId="ADAL" clId="{5508AFC3-B6A5-438B-B6D7-85DB90F56F93}" dt="2021-04-26T09:49:09.550" v="842"/>
          <ac:spMkLst>
            <pc:docMk/>
            <pc:sldMk cId="1644769811" sldId="548"/>
            <ac:spMk id="2" creationId="{0AC7C5D6-08CC-4075-B298-25D793667DF4}"/>
          </ac:spMkLst>
        </pc:spChg>
        <pc:spChg chg="add mod">
          <ac:chgData name="SILVA, Joao Vasco (CIMMYT-Zimbabwe)" userId="27dc16e4-c554-42a3-803d-40668d7cdfe8" providerId="ADAL" clId="{5508AFC3-B6A5-438B-B6D7-85DB90F56F93}" dt="2021-04-26T11:53:51.960" v="2809" actId="208"/>
          <ac:spMkLst>
            <pc:docMk/>
            <pc:sldMk cId="1644769811" sldId="548"/>
            <ac:spMk id="5" creationId="{8EA383FE-D78A-4E02-B324-1242AB66E69F}"/>
          </ac:spMkLst>
        </pc:spChg>
        <pc:spChg chg="add mod">
          <ac:chgData name="SILVA, Joao Vasco (CIMMYT-Zimbabwe)" userId="27dc16e4-c554-42a3-803d-40668d7cdfe8" providerId="ADAL" clId="{5508AFC3-B6A5-438B-B6D7-85DB90F56F93}" dt="2021-04-26T11:54:11.965" v="2815" actId="14100"/>
          <ac:spMkLst>
            <pc:docMk/>
            <pc:sldMk cId="1644769811" sldId="548"/>
            <ac:spMk id="9" creationId="{86B20A44-58EE-4A2E-BCE3-45552A8B124F}"/>
          </ac:spMkLst>
        </pc:spChg>
        <pc:spChg chg="add mod">
          <ac:chgData name="SILVA, Joao Vasco (CIMMYT-Zimbabwe)" userId="27dc16e4-c554-42a3-803d-40668d7cdfe8" providerId="ADAL" clId="{5508AFC3-B6A5-438B-B6D7-85DB90F56F93}" dt="2021-04-26T11:54:30.541" v="2888" actId="1076"/>
          <ac:spMkLst>
            <pc:docMk/>
            <pc:sldMk cId="1644769811" sldId="548"/>
            <ac:spMk id="10" creationId="{6BF591CC-3CEC-4085-AFBE-B014E1FFE625}"/>
          </ac:spMkLst>
        </pc:spChg>
        <pc:spChg chg="add mod">
          <ac:chgData name="SILVA, Joao Vasco (CIMMYT-Zimbabwe)" userId="27dc16e4-c554-42a3-803d-40668d7cdfe8" providerId="ADAL" clId="{5508AFC3-B6A5-438B-B6D7-85DB90F56F93}" dt="2021-04-26T11:55:09.091" v="2903" actId="1035"/>
          <ac:spMkLst>
            <pc:docMk/>
            <pc:sldMk cId="1644769811" sldId="548"/>
            <ac:spMk id="11" creationId="{02C7FC16-AF4E-4448-90D9-39E2BEB58266}"/>
          </ac:spMkLst>
        </pc:spChg>
        <pc:spChg chg="mod">
          <ac:chgData name="SILVA, Joao Vasco (CIMMYT-Zimbabwe)" userId="27dc16e4-c554-42a3-803d-40668d7cdfe8" providerId="ADAL" clId="{5508AFC3-B6A5-438B-B6D7-85DB90F56F93}" dt="2021-04-26T09:50:23.275" v="895" actId="14100"/>
          <ac:spMkLst>
            <pc:docMk/>
            <pc:sldMk cId="1644769811" sldId="548"/>
            <ac:spMk id="17" creationId="{00000000-0000-0000-0000-000000000000}"/>
          </ac:spMkLst>
        </pc:spChg>
        <pc:spChg chg="mod">
          <ac:chgData name="SILVA, Joao Vasco (CIMMYT-Zimbabwe)" userId="27dc16e4-c554-42a3-803d-40668d7cdfe8" providerId="ADAL" clId="{5508AFC3-B6A5-438B-B6D7-85DB90F56F93}" dt="2021-04-26T09:50:12.091" v="890" actId="20577"/>
          <ac:spMkLst>
            <pc:docMk/>
            <pc:sldMk cId="1644769811" sldId="548"/>
            <ac:spMk id="18" creationId="{00000000-0000-0000-0000-000000000000}"/>
          </ac:spMkLst>
        </pc:spChg>
        <pc:picChg chg="add mod modCrop">
          <ac:chgData name="SILVA, Joao Vasco (CIMMYT-Zimbabwe)" userId="27dc16e4-c554-42a3-803d-40668d7cdfe8" providerId="ADAL" clId="{5508AFC3-B6A5-438B-B6D7-85DB90F56F93}" dt="2021-04-26T09:50:38.859" v="911" actId="1037"/>
          <ac:picMkLst>
            <pc:docMk/>
            <pc:sldMk cId="1644769811" sldId="548"/>
            <ac:picMk id="4" creationId="{2388734F-1297-4371-A19B-5B7E8B84ECBC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1768860593" sldId="548"/>
        </pc:sldMkLst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1852029525" sldId="549"/>
        </pc:sldMkLst>
      </pc:sldChg>
      <pc:sldChg chg="addSp modSp add mod ord">
        <pc:chgData name="SILVA, Joao Vasco (CIMMYT-Zimbabwe)" userId="27dc16e4-c554-42a3-803d-40668d7cdfe8" providerId="ADAL" clId="{5508AFC3-B6A5-438B-B6D7-85DB90F56F93}" dt="2021-04-26T11:08:19.053" v="2246" actId="1035"/>
        <pc:sldMkLst>
          <pc:docMk/>
          <pc:sldMk cId="4037854450" sldId="549"/>
        </pc:sldMkLst>
        <pc:spChg chg="add mod">
          <ac:chgData name="SILVA, Joao Vasco (CIMMYT-Zimbabwe)" userId="27dc16e4-c554-42a3-803d-40668d7cdfe8" providerId="ADAL" clId="{5508AFC3-B6A5-438B-B6D7-85DB90F56F93}" dt="2021-04-26T11:08:19.053" v="2246" actId="1035"/>
          <ac:spMkLst>
            <pc:docMk/>
            <pc:sldMk cId="4037854450" sldId="549"/>
            <ac:spMk id="2" creationId="{EECE62D8-2541-46A2-9C01-E813A78C5D89}"/>
          </ac:spMkLst>
        </pc:spChg>
        <pc:spChg chg="mod">
          <ac:chgData name="SILVA, Joao Vasco (CIMMYT-Zimbabwe)" userId="27dc16e4-c554-42a3-803d-40668d7cdfe8" providerId="ADAL" clId="{5508AFC3-B6A5-438B-B6D7-85DB90F56F93}" dt="2021-04-26T10:55:11.236" v="935" actId="20577"/>
          <ac:spMkLst>
            <pc:docMk/>
            <pc:sldMk cId="4037854450" sldId="549"/>
            <ac:spMk id="18" creationId="{00000000-0000-0000-0000-000000000000}"/>
          </ac:spMkLst>
        </pc:sp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1465931968" sldId="550"/>
        </pc:sldMkLst>
      </pc:sldChg>
      <pc:sldChg chg="addSp delSp modSp add mod ord">
        <pc:chgData name="SILVA, Joao Vasco (CIMMYT-Zimbabwe)" userId="27dc16e4-c554-42a3-803d-40668d7cdfe8" providerId="ADAL" clId="{5508AFC3-B6A5-438B-B6D7-85DB90F56F93}" dt="2021-04-29T07:58:13.210" v="4016" actId="1037"/>
        <pc:sldMkLst>
          <pc:docMk/>
          <pc:sldMk cId="2127508697" sldId="550"/>
        </pc:sldMkLst>
        <pc:spChg chg="add mod">
          <ac:chgData name="SILVA, Joao Vasco (CIMMYT-Zimbabwe)" userId="27dc16e4-c554-42a3-803d-40668d7cdfe8" providerId="ADAL" clId="{5508AFC3-B6A5-438B-B6D7-85DB90F56F93}" dt="2021-04-29T07:58:13.210" v="4016" actId="1037"/>
          <ac:spMkLst>
            <pc:docMk/>
            <pc:sldMk cId="2127508697" sldId="550"/>
            <ac:spMk id="2" creationId="{0155BBA8-D82C-4E15-8AD8-FF58632C5BB5}"/>
          </ac:spMkLst>
        </pc:spChg>
        <pc:spChg chg="add del mod">
          <ac:chgData name="SILVA, Joao Vasco (CIMMYT-Zimbabwe)" userId="27dc16e4-c554-42a3-803d-40668d7cdfe8" providerId="ADAL" clId="{5508AFC3-B6A5-438B-B6D7-85DB90F56F93}" dt="2021-04-28T20:26:38.688" v="3758" actId="478"/>
          <ac:spMkLst>
            <pc:docMk/>
            <pc:sldMk cId="2127508697" sldId="550"/>
            <ac:spMk id="4" creationId="{4691B9B4-8B95-4658-8F3C-0C8298C48977}"/>
          </ac:spMkLst>
        </pc:spChg>
        <pc:spChg chg="add del mod">
          <ac:chgData name="SILVA, Joao Vasco (CIMMYT-Zimbabwe)" userId="27dc16e4-c554-42a3-803d-40668d7cdfe8" providerId="ADAL" clId="{5508AFC3-B6A5-438B-B6D7-85DB90F56F93}" dt="2021-04-28T20:27:38.028" v="3783" actId="478"/>
          <ac:spMkLst>
            <pc:docMk/>
            <pc:sldMk cId="2127508697" sldId="550"/>
            <ac:spMk id="8" creationId="{A17340EB-46CC-475F-813B-1AF0F744DC05}"/>
          </ac:spMkLst>
        </pc:spChg>
        <pc:spChg chg="add del mod">
          <ac:chgData name="SILVA, Joao Vasco (CIMMYT-Zimbabwe)" userId="27dc16e4-c554-42a3-803d-40668d7cdfe8" providerId="ADAL" clId="{5508AFC3-B6A5-438B-B6D7-85DB90F56F93}" dt="2021-04-28T20:27:40.387" v="3784" actId="478"/>
          <ac:spMkLst>
            <pc:docMk/>
            <pc:sldMk cId="2127508697" sldId="550"/>
            <ac:spMk id="9" creationId="{CE78BD89-0C9A-47F8-9886-2F85151496F8}"/>
          </ac:spMkLst>
        </pc:spChg>
        <pc:spChg chg="add mod">
          <ac:chgData name="SILVA, Joao Vasco (CIMMYT-Zimbabwe)" userId="27dc16e4-c554-42a3-803d-40668d7cdfe8" providerId="ADAL" clId="{5508AFC3-B6A5-438B-B6D7-85DB90F56F93}" dt="2021-04-28T20:27:58.823" v="3788" actId="1076"/>
          <ac:spMkLst>
            <pc:docMk/>
            <pc:sldMk cId="2127508697" sldId="550"/>
            <ac:spMk id="10" creationId="{25715E8C-A203-44A0-B48B-6F3CC215FAD8}"/>
          </ac:spMkLst>
        </pc:spChg>
        <pc:spChg chg="add mod">
          <ac:chgData name="SILVA, Joao Vasco (CIMMYT-Zimbabwe)" userId="27dc16e4-c554-42a3-803d-40668d7cdfe8" providerId="ADAL" clId="{5508AFC3-B6A5-438B-B6D7-85DB90F56F93}" dt="2021-04-28T20:28:16.954" v="3812" actId="1036"/>
          <ac:spMkLst>
            <pc:docMk/>
            <pc:sldMk cId="2127508697" sldId="550"/>
            <ac:spMk id="11" creationId="{000975F8-0530-4814-978E-F7319F45626B}"/>
          </ac:spMkLst>
        </pc:spChg>
        <pc:spChg chg="mod">
          <ac:chgData name="SILVA, Joao Vasco (CIMMYT-Zimbabwe)" userId="27dc16e4-c554-42a3-803d-40668d7cdfe8" providerId="ADAL" clId="{5508AFC3-B6A5-438B-B6D7-85DB90F56F93}" dt="2021-04-26T11:08:39.172" v="2291" actId="20577"/>
          <ac:spMkLst>
            <pc:docMk/>
            <pc:sldMk cId="2127508697" sldId="550"/>
            <ac:spMk id="18" creationId="{00000000-0000-0000-0000-000000000000}"/>
          </ac:spMkLst>
        </pc:spChg>
        <pc:picChg chg="add mod modCrop">
          <ac:chgData name="SILVA, Joao Vasco (CIMMYT-Zimbabwe)" userId="27dc16e4-c554-42a3-803d-40668d7cdfe8" providerId="ADAL" clId="{5508AFC3-B6A5-438B-B6D7-85DB90F56F93}" dt="2021-04-29T07:58:02.683" v="4008" actId="1076"/>
          <ac:picMkLst>
            <pc:docMk/>
            <pc:sldMk cId="2127508697" sldId="550"/>
            <ac:picMk id="3" creationId="{C8632446-F22E-408D-BC78-7E02ED04B897}"/>
          </ac:picMkLst>
        </pc:picChg>
      </pc:sldChg>
      <pc:sldChg chg="modSp add del mod ord">
        <pc:chgData name="SILVA, Joao Vasco (CIMMYT-Zimbabwe)" userId="27dc16e4-c554-42a3-803d-40668d7cdfe8" providerId="ADAL" clId="{5508AFC3-B6A5-438B-B6D7-85DB90F56F93}" dt="2021-04-30T08:30:18.999" v="4162" actId="47"/>
        <pc:sldMkLst>
          <pc:docMk/>
          <pc:sldMk cId="3411329932" sldId="551"/>
        </pc:sldMkLst>
        <pc:spChg chg="mod">
          <ac:chgData name="SILVA, Joao Vasco (CIMMYT-Zimbabwe)" userId="27dc16e4-c554-42a3-803d-40668d7cdfe8" providerId="ADAL" clId="{5508AFC3-B6A5-438B-B6D7-85DB90F56F93}" dt="2021-04-26T11:09:11.123" v="2327" actId="20577"/>
          <ac:spMkLst>
            <pc:docMk/>
            <pc:sldMk cId="3411329932" sldId="551"/>
            <ac:spMk id="18" creationId="{00000000-0000-0000-0000-000000000000}"/>
          </ac:spMkLst>
        </pc:sp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4261074779" sldId="551"/>
        </pc:sldMkLst>
      </pc:sldChg>
      <pc:sldChg chg="addSp delSp modSp add mod">
        <pc:chgData name="SILVA, Joao Vasco (CIMMYT-Zimbabwe)" userId="27dc16e4-c554-42a3-803d-40668d7cdfe8" providerId="ADAL" clId="{5508AFC3-B6A5-438B-B6D7-85DB90F56F93}" dt="2021-04-26T13:38:30.867" v="3124" actId="20577"/>
        <pc:sldMkLst>
          <pc:docMk/>
          <pc:sldMk cId="4042416416" sldId="552"/>
        </pc:sldMkLst>
        <pc:spChg chg="add mod">
          <ac:chgData name="SILVA, Joao Vasco (CIMMYT-Zimbabwe)" userId="27dc16e4-c554-42a3-803d-40668d7cdfe8" providerId="ADAL" clId="{5508AFC3-B6A5-438B-B6D7-85DB90F56F93}" dt="2021-04-26T13:38:22.735" v="3117" actId="113"/>
          <ac:spMkLst>
            <pc:docMk/>
            <pc:sldMk cId="4042416416" sldId="552"/>
            <ac:spMk id="5" creationId="{1BA82426-DA32-491B-B0B8-34F0593664F9}"/>
          </ac:spMkLst>
        </pc:spChg>
        <pc:spChg chg="mod">
          <ac:chgData name="SILVA, Joao Vasco (CIMMYT-Zimbabwe)" userId="27dc16e4-c554-42a3-803d-40668d7cdfe8" providerId="ADAL" clId="{5508AFC3-B6A5-438B-B6D7-85DB90F56F93}" dt="2021-04-26T13:38:30.867" v="3124" actId="20577"/>
          <ac:spMkLst>
            <pc:docMk/>
            <pc:sldMk cId="4042416416" sldId="552"/>
            <ac:spMk id="18" creationId="{00000000-0000-0000-0000-000000000000}"/>
          </ac:spMkLst>
        </pc:spChg>
        <pc:picChg chg="del">
          <ac:chgData name="SILVA, Joao Vasco (CIMMYT-Zimbabwe)" userId="27dc16e4-c554-42a3-803d-40668d7cdfe8" providerId="ADAL" clId="{5508AFC3-B6A5-438B-B6D7-85DB90F56F93}" dt="2021-04-26T13:36:18.154" v="3007" actId="478"/>
          <ac:picMkLst>
            <pc:docMk/>
            <pc:sldMk cId="4042416416" sldId="552"/>
            <ac:picMk id="3" creationId="{906F92FB-C52B-4438-8B40-CEB3AEF134E4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6T13:37:17.112" v="3016" actId="208"/>
          <ac:picMkLst>
            <pc:docMk/>
            <pc:sldMk cId="4042416416" sldId="552"/>
            <ac:picMk id="4" creationId="{D51A70E5-5842-4F57-B03D-80E98F39FEA3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4086278014" sldId="552"/>
        </pc:sldMkLst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2583589285" sldId="553"/>
        </pc:sldMkLst>
      </pc:sldChg>
      <pc:sldChg chg="addSp delSp modSp add mod ord">
        <pc:chgData name="SILVA, Joao Vasco (CIMMYT-Zimbabwe)" userId="27dc16e4-c554-42a3-803d-40668d7cdfe8" providerId="ADAL" clId="{5508AFC3-B6A5-438B-B6D7-85DB90F56F93}" dt="2021-04-29T07:59:40.573" v="4161" actId="1035"/>
        <pc:sldMkLst>
          <pc:docMk/>
          <pc:sldMk cId="3960132026" sldId="553"/>
        </pc:sldMkLst>
        <pc:spChg chg="del">
          <ac:chgData name="SILVA, Joao Vasco (CIMMYT-Zimbabwe)" userId="27dc16e4-c554-42a3-803d-40668d7cdfe8" providerId="ADAL" clId="{5508AFC3-B6A5-438B-B6D7-85DB90F56F93}" dt="2021-04-28T15:30:48.074" v="3641" actId="478"/>
          <ac:spMkLst>
            <pc:docMk/>
            <pc:sldMk cId="3960132026" sldId="553"/>
            <ac:spMk id="2" creationId="{81F4FCB6-2EA4-4079-A9A9-0B751A5D2833}"/>
          </ac:spMkLst>
        </pc:spChg>
        <pc:spChg chg="add mod">
          <ac:chgData name="SILVA, Joao Vasco (CIMMYT-Zimbabwe)" userId="27dc16e4-c554-42a3-803d-40668d7cdfe8" providerId="ADAL" clId="{5508AFC3-B6A5-438B-B6D7-85DB90F56F93}" dt="2021-04-28T20:34:51.380" v="3936" actId="403"/>
          <ac:spMkLst>
            <pc:docMk/>
            <pc:sldMk cId="3960132026" sldId="553"/>
            <ac:spMk id="2" creationId="{A72777A8-039F-4414-A139-4757F2E083D8}"/>
          </ac:spMkLst>
        </pc:spChg>
        <pc:spChg chg="del">
          <ac:chgData name="SILVA, Joao Vasco (CIMMYT-Zimbabwe)" userId="27dc16e4-c554-42a3-803d-40668d7cdfe8" providerId="ADAL" clId="{5508AFC3-B6A5-438B-B6D7-85DB90F56F93}" dt="2021-04-28T15:30:48.665" v="3642" actId="478"/>
          <ac:spMkLst>
            <pc:docMk/>
            <pc:sldMk cId="3960132026" sldId="553"/>
            <ac:spMk id="8" creationId="{84E312F7-F7C1-4724-8972-770A52B6BD2C}"/>
          </ac:spMkLst>
        </pc:spChg>
        <pc:spChg chg="add mod">
          <ac:chgData name="SILVA, Joao Vasco (CIMMYT-Zimbabwe)" userId="27dc16e4-c554-42a3-803d-40668d7cdfe8" providerId="ADAL" clId="{5508AFC3-B6A5-438B-B6D7-85DB90F56F93}" dt="2021-04-28T20:35:19.487" v="3970" actId="20577"/>
          <ac:spMkLst>
            <pc:docMk/>
            <pc:sldMk cId="3960132026" sldId="553"/>
            <ac:spMk id="11" creationId="{29C955AF-DD05-461C-82A9-58014FDE260B}"/>
          </ac:spMkLst>
        </pc:spChg>
        <pc:spChg chg="add mod">
          <ac:chgData name="SILVA, Joao Vasco (CIMMYT-Zimbabwe)" userId="27dc16e4-c554-42a3-803d-40668d7cdfe8" providerId="ADAL" clId="{5508AFC3-B6A5-438B-B6D7-85DB90F56F93}" dt="2021-04-29T07:59:40.573" v="4161" actId="1035"/>
          <ac:spMkLst>
            <pc:docMk/>
            <pc:sldMk cId="3960132026" sldId="553"/>
            <ac:spMk id="12" creationId="{D36A7FB6-A729-4B16-9AF2-A0960942FB8B}"/>
          </ac:spMkLst>
        </pc:spChg>
        <pc:spChg chg="mod">
          <ac:chgData name="SILVA, Joao Vasco (CIMMYT-Zimbabwe)" userId="27dc16e4-c554-42a3-803d-40668d7cdfe8" providerId="ADAL" clId="{5508AFC3-B6A5-438B-B6D7-85DB90F56F93}" dt="2021-04-28T15:32:14.408" v="3705" actId="20577"/>
          <ac:spMkLst>
            <pc:docMk/>
            <pc:sldMk cId="3960132026" sldId="553"/>
            <ac:spMk id="18" creationId="{00000000-0000-0000-0000-000000000000}"/>
          </ac:spMkLst>
        </pc:spChg>
        <pc:picChg chg="del">
          <ac:chgData name="SILVA, Joao Vasco (CIMMYT-Zimbabwe)" userId="27dc16e4-c554-42a3-803d-40668d7cdfe8" providerId="ADAL" clId="{5508AFC3-B6A5-438B-B6D7-85DB90F56F93}" dt="2021-04-28T15:30:46.828" v="3640" actId="478"/>
          <ac:picMkLst>
            <pc:docMk/>
            <pc:sldMk cId="3960132026" sldId="553"/>
            <ac:picMk id="3" creationId="{820B72CF-8B31-4914-A747-7E207B21C041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8T20:34:20.850" v="3907" actId="1076"/>
          <ac:picMkLst>
            <pc:docMk/>
            <pc:sldMk cId="3960132026" sldId="553"/>
            <ac:picMk id="5" creationId="{410594CA-7A43-4BE4-92DD-FD4A917938C4}"/>
          </ac:picMkLst>
        </pc:picChg>
        <pc:picChg chg="del">
          <ac:chgData name="SILVA, Joao Vasco (CIMMYT-Zimbabwe)" userId="27dc16e4-c554-42a3-803d-40668d7cdfe8" providerId="ADAL" clId="{5508AFC3-B6A5-438B-B6D7-85DB90F56F93}" dt="2021-04-28T15:30:49.404" v="3643" actId="478"/>
          <ac:picMkLst>
            <pc:docMk/>
            <pc:sldMk cId="3960132026" sldId="553"/>
            <ac:picMk id="7" creationId="{6A80FD08-AEEE-41B2-9A8A-418306EC9BAB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8T20:34:15.459" v="3906" actId="1036"/>
          <ac:picMkLst>
            <pc:docMk/>
            <pc:sldMk cId="3960132026" sldId="553"/>
            <ac:picMk id="7" creationId="{A8115632-04FA-4FD3-A015-8D9BF8149D15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8T20:34:20.850" v="3907" actId="1076"/>
          <ac:picMkLst>
            <pc:docMk/>
            <pc:sldMk cId="3960132026" sldId="553"/>
            <ac:picMk id="8" creationId="{40B88B13-E776-49CD-97B5-E69776185073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28T20:34:28.953" v="3912" actId="1076"/>
          <ac:picMkLst>
            <pc:docMk/>
            <pc:sldMk cId="3960132026" sldId="553"/>
            <ac:picMk id="10" creationId="{310A59A2-E901-43D7-A331-AA906DB0A57A}"/>
          </ac:picMkLst>
        </pc:picChg>
      </pc:sldChg>
      <pc:sldChg chg="addSp delSp modSp add del mod">
        <pc:chgData name="SILVA, Joao Vasco (CIMMYT-Zimbabwe)" userId="27dc16e4-c554-42a3-803d-40668d7cdfe8" providerId="ADAL" clId="{5508AFC3-B6A5-438B-B6D7-85DB90F56F93}" dt="2021-05-04T08:03:37.314" v="4207" actId="47"/>
        <pc:sldMkLst>
          <pc:docMk/>
          <pc:sldMk cId="1584525161" sldId="554"/>
        </pc:sldMkLst>
        <pc:picChg chg="del">
          <ac:chgData name="SILVA, Joao Vasco (CIMMYT-Zimbabwe)" userId="27dc16e4-c554-42a3-803d-40668d7cdfe8" providerId="ADAL" clId="{5508AFC3-B6A5-438B-B6D7-85DB90F56F93}" dt="2021-04-30T08:33:33.883" v="4164" actId="478"/>
          <ac:picMkLst>
            <pc:docMk/>
            <pc:sldMk cId="1584525161" sldId="554"/>
            <ac:picMk id="3" creationId="{A01253A8-942B-47B2-8488-3E883355A6C5}"/>
          </ac:picMkLst>
        </pc:picChg>
        <pc:picChg chg="add del mod modCrop">
          <ac:chgData name="SILVA, Joao Vasco (CIMMYT-Zimbabwe)" userId="27dc16e4-c554-42a3-803d-40668d7cdfe8" providerId="ADAL" clId="{5508AFC3-B6A5-438B-B6D7-85DB90F56F93}" dt="2021-04-30T08:37:19.652" v="4196" actId="478"/>
          <ac:picMkLst>
            <pc:docMk/>
            <pc:sldMk cId="1584525161" sldId="554"/>
            <ac:picMk id="4" creationId="{F112CB2A-C4F9-492C-8A28-B3BF20C4D22B}"/>
          </ac:picMkLst>
        </pc:picChg>
        <pc:picChg chg="add mod modCrop">
          <ac:chgData name="SILVA, Joao Vasco (CIMMYT-Zimbabwe)" userId="27dc16e4-c554-42a3-803d-40668d7cdfe8" providerId="ADAL" clId="{5508AFC3-B6A5-438B-B6D7-85DB90F56F93}" dt="2021-04-30T08:38:18.423" v="4206" actId="1076"/>
          <ac:picMkLst>
            <pc:docMk/>
            <pc:sldMk cId="1584525161" sldId="554"/>
            <ac:picMk id="7" creationId="{0643B7DC-5CEC-47DE-92B0-56FF46F8A2BF}"/>
          </ac:picMkLst>
        </pc:picChg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2341100193" sldId="554"/>
        </pc:sldMkLst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447414708" sldId="555"/>
        </pc:sldMkLst>
      </pc:sldChg>
      <pc:sldChg chg="del">
        <pc:chgData name="SILVA, Joao Vasco (CIMMYT-Zimbabwe)" userId="27dc16e4-c554-42a3-803d-40668d7cdfe8" providerId="ADAL" clId="{5508AFC3-B6A5-438B-B6D7-85DB90F56F93}" dt="2021-04-15T13:55:54.498" v="135" actId="47"/>
        <pc:sldMkLst>
          <pc:docMk/>
          <pc:sldMk cId="373378965" sldId="556"/>
        </pc:sldMkLst>
      </pc:sldChg>
      <pc:sldMasterChg chg="delSldLayout">
        <pc:chgData name="SILVA, Joao Vasco (CIMMYT-Zimbabwe)" userId="27dc16e4-c554-42a3-803d-40668d7cdfe8" providerId="ADAL" clId="{5508AFC3-B6A5-438B-B6D7-85DB90F56F93}" dt="2021-04-15T13:55:54.498" v="135" actId="47"/>
        <pc:sldMasterMkLst>
          <pc:docMk/>
          <pc:sldMasterMk cId="0" sldId="2147483648"/>
        </pc:sldMasterMkLst>
        <pc:sldLayoutChg chg="del">
          <pc:chgData name="SILVA, Joao Vasco (CIMMYT-Zimbabwe)" userId="27dc16e4-c554-42a3-803d-40668d7cdfe8" providerId="ADAL" clId="{5508AFC3-B6A5-438B-B6D7-85DB90F56F93}" dt="2021-04-15T13:55:54.498" v="135" actId="47"/>
          <pc:sldLayoutMkLst>
            <pc:docMk/>
            <pc:sldMasterMk cId="0" sldId="2147483648"/>
            <pc:sldLayoutMk cId="1022141270" sldId="2147483674"/>
          </pc:sldLayoutMkLst>
        </pc:sldLayoutChg>
      </pc:sldMasterChg>
    </pc:docChg>
  </pc:docChgLst>
  <pc:docChgLst>
    <pc:chgData name="SILVA, Joao Vasco (CIMMYT-Zimbabwe)" userId="27dc16e4-c554-42a3-803d-40668d7cdfe8" providerId="ADAL" clId="{BA8A1EE7-292D-48EA-9CEF-5C1D1CD797D5}"/>
    <pc:docChg chg="undo custSel addSld delSld modSld modSection">
      <pc:chgData name="SILVA, Joao Vasco (CIMMYT-Zimbabwe)" userId="27dc16e4-c554-42a3-803d-40668d7cdfe8" providerId="ADAL" clId="{BA8A1EE7-292D-48EA-9CEF-5C1D1CD797D5}" dt="2021-06-14T11:29:09.897" v="2586" actId="6549"/>
      <pc:docMkLst>
        <pc:docMk/>
      </pc:docMkLst>
      <pc:sldChg chg="addSp delSp modSp mod">
        <pc:chgData name="SILVA, Joao Vasco (CIMMYT-Zimbabwe)" userId="27dc16e4-c554-42a3-803d-40668d7cdfe8" providerId="ADAL" clId="{BA8A1EE7-292D-48EA-9CEF-5C1D1CD797D5}" dt="2021-06-14T09:53:28.934" v="500" actId="208"/>
        <pc:sldMkLst>
          <pc:docMk/>
          <pc:sldMk cId="4216782071" sldId="459"/>
        </pc:sldMkLst>
        <pc:spChg chg="del mod">
          <ac:chgData name="SILVA, Joao Vasco (CIMMYT-Zimbabwe)" userId="27dc16e4-c554-42a3-803d-40668d7cdfe8" providerId="ADAL" clId="{BA8A1EE7-292D-48EA-9CEF-5C1D1CD797D5}" dt="2021-06-14T09:53:06.422" v="492" actId="478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BA8A1EE7-292D-48EA-9CEF-5C1D1CD797D5}" dt="2021-06-14T09:53:23.766" v="499" actId="1035"/>
          <ac:spMkLst>
            <pc:docMk/>
            <pc:sldMk cId="4216782071" sldId="459"/>
            <ac:spMk id="8" creationId="{AFB3768E-14AB-4230-BCD0-314C2F0CEE4C}"/>
          </ac:spMkLst>
        </pc:spChg>
        <pc:spChg chg="mod">
          <ac:chgData name="SILVA, Joao Vasco (CIMMYT-Zimbabwe)" userId="27dc16e4-c554-42a3-803d-40668d7cdfe8" providerId="ADAL" clId="{BA8A1EE7-292D-48EA-9CEF-5C1D1CD797D5}" dt="2021-06-14T09:53:23.766" v="499" actId="1035"/>
          <ac:spMkLst>
            <pc:docMk/>
            <pc:sldMk cId="4216782071" sldId="459"/>
            <ac:spMk id="9" creationId="{4A0F1CFC-1E66-424B-8AB4-31EEF24500CB}"/>
          </ac:spMkLst>
        </pc:spChg>
        <pc:spChg chg="mod">
          <ac:chgData name="SILVA, Joao Vasco (CIMMYT-Zimbabwe)" userId="27dc16e4-c554-42a3-803d-40668d7cdfe8" providerId="ADAL" clId="{BA8A1EE7-292D-48EA-9CEF-5C1D1CD797D5}" dt="2021-06-14T09:53:23.766" v="499" actId="1035"/>
          <ac:spMkLst>
            <pc:docMk/>
            <pc:sldMk cId="4216782071" sldId="459"/>
            <ac:spMk id="10" creationId="{3F6CDB56-8E07-48F0-80E4-CB9AA9679F6F}"/>
          </ac:spMkLst>
        </pc:spChg>
        <pc:spChg chg="mod">
          <ac:chgData name="SILVA, Joao Vasco (CIMMYT-Zimbabwe)" userId="27dc16e4-c554-42a3-803d-40668d7cdfe8" providerId="ADAL" clId="{BA8A1EE7-292D-48EA-9CEF-5C1D1CD797D5}" dt="2021-06-14T09:53:23.766" v="499" actId="1035"/>
          <ac:spMkLst>
            <pc:docMk/>
            <pc:sldMk cId="4216782071" sldId="459"/>
            <ac:spMk id="44" creationId="{00000000-0000-0000-0000-000000000000}"/>
          </ac:spMkLst>
        </pc:spChg>
        <pc:picChg chg="del">
          <ac:chgData name="SILVA, Joao Vasco (CIMMYT-Zimbabwe)" userId="27dc16e4-c554-42a3-803d-40668d7cdfe8" providerId="ADAL" clId="{BA8A1EE7-292D-48EA-9CEF-5C1D1CD797D5}" dt="2021-06-14T09:16:26.704" v="130" actId="478"/>
          <ac:picMkLst>
            <pc:docMk/>
            <pc:sldMk cId="4216782071" sldId="459"/>
            <ac:picMk id="5" creationId="{2E4783C2-EE78-4CE7-99FB-3BFA9DC75E0C}"/>
          </ac:picMkLst>
        </pc:picChg>
        <pc:picChg chg="add mod ord">
          <ac:chgData name="SILVA, Joao Vasco (CIMMYT-Zimbabwe)" userId="27dc16e4-c554-42a3-803d-40668d7cdfe8" providerId="ADAL" clId="{BA8A1EE7-292D-48EA-9CEF-5C1D1CD797D5}" dt="2021-06-14T09:53:28.934" v="500" actId="208"/>
          <ac:picMkLst>
            <pc:docMk/>
            <pc:sldMk cId="4216782071" sldId="459"/>
            <ac:picMk id="6" creationId="{90EA31BA-1B17-4EDB-9B68-A1BE384C5A68}"/>
          </ac:picMkLst>
        </pc:picChg>
        <pc:picChg chg="del">
          <ac:chgData name="SILVA, Joao Vasco (CIMMYT-Zimbabwe)" userId="27dc16e4-c554-42a3-803d-40668d7cdfe8" providerId="ADAL" clId="{BA8A1EE7-292D-48EA-9CEF-5C1D1CD797D5}" dt="2021-06-14T09:16:27.248" v="131" actId="478"/>
          <ac:picMkLst>
            <pc:docMk/>
            <pc:sldMk cId="4216782071" sldId="459"/>
            <ac:picMk id="12" creationId="{ADC74936-78B1-46B0-8F2B-918CCD726F32}"/>
          </ac:picMkLst>
        </pc:picChg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2671087055" sldId="476"/>
        </pc:sldMkLst>
      </pc:sldChg>
      <pc:sldChg chg="modSp modAnim">
        <pc:chgData name="SILVA, Joao Vasco (CIMMYT-Zimbabwe)" userId="27dc16e4-c554-42a3-803d-40668d7cdfe8" providerId="ADAL" clId="{BA8A1EE7-292D-48EA-9CEF-5C1D1CD797D5}" dt="2021-06-14T09:16:53.115" v="165" actId="20577"/>
        <pc:sldMkLst>
          <pc:docMk/>
          <pc:sldMk cId="3410171377" sldId="493"/>
        </pc:sldMkLst>
        <pc:spChg chg="mod">
          <ac:chgData name="SILVA, Joao Vasco (CIMMYT-Zimbabwe)" userId="27dc16e4-c554-42a3-803d-40668d7cdfe8" providerId="ADAL" clId="{BA8A1EE7-292D-48EA-9CEF-5C1D1CD797D5}" dt="2021-06-14T09:16:53.115" v="165" actId="20577"/>
          <ac:spMkLst>
            <pc:docMk/>
            <pc:sldMk cId="3410171377" sldId="493"/>
            <ac:spMk id="39" creationId="{5EF62B45-DB7D-4F9A-9C04-97C67976A676}"/>
          </ac:spMkLst>
        </pc:spChg>
      </pc:sldChg>
      <pc:sldChg chg="addSp delSp modSp add mod">
        <pc:chgData name="SILVA, Joao Vasco (CIMMYT-Zimbabwe)" userId="27dc16e4-c554-42a3-803d-40668d7cdfe8" providerId="ADAL" clId="{BA8A1EE7-292D-48EA-9CEF-5C1D1CD797D5}" dt="2021-06-14T09:59:54.216" v="1087" actId="20577"/>
        <pc:sldMkLst>
          <pc:docMk/>
          <pc:sldMk cId="693321680" sldId="494"/>
        </pc:sldMkLst>
        <pc:spChg chg="add mod">
          <ac:chgData name="SILVA, Joao Vasco (CIMMYT-Zimbabwe)" userId="27dc16e4-c554-42a3-803d-40668d7cdfe8" providerId="ADAL" clId="{BA8A1EE7-292D-48EA-9CEF-5C1D1CD797D5}" dt="2021-06-14T09:59:33.496" v="1050" actId="1035"/>
          <ac:spMkLst>
            <pc:docMk/>
            <pc:sldMk cId="693321680" sldId="494"/>
            <ac:spMk id="4" creationId="{B41EAD78-89CD-4592-98C7-06C857854B61}"/>
          </ac:spMkLst>
        </pc:spChg>
        <pc:spChg chg="mod">
          <ac:chgData name="SILVA, Joao Vasco (CIMMYT-Zimbabwe)" userId="27dc16e4-c554-42a3-803d-40668d7cdfe8" providerId="ADAL" clId="{BA8A1EE7-292D-48EA-9CEF-5C1D1CD797D5}" dt="2021-06-14T09:59:54.216" v="1087" actId="20577"/>
          <ac:spMkLst>
            <pc:docMk/>
            <pc:sldMk cId="693321680" sldId="494"/>
            <ac:spMk id="39" creationId="{5EF62B45-DB7D-4F9A-9C04-97C67976A676}"/>
          </ac:spMkLst>
        </pc:spChg>
        <pc:spChg chg="add mod">
          <ac:chgData name="SILVA, Joao Vasco (CIMMYT-Zimbabwe)" userId="27dc16e4-c554-42a3-803d-40668d7cdfe8" providerId="ADAL" clId="{BA8A1EE7-292D-48EA-9CEF-5C1D1CD797D5}" dt="2021-06-14T09:17:17.968" v="171"/>
          <ac:spMkLst>
            <pc:docMk/>
            <pc:sldMk cId="693321680" sldId="494"/>
            <ac:spMk id="40" creationId="{B549192E-B194-41F1-AD9D-D733A5BD111D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41" creationId="{66E0F571-D931-41A9-A414-8D82AB2EF55C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79" creationId="{B5697289-DCAC-4AD1-A9C2-B8092CBC4BEE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0" creationId="{A258B663-18D8-42C5-8DD5-DA44E29550B6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1" creationId="{3702661C-1458-4528-9ABD-81E752827A97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5" creationId="{7C44B8BB-21E9-4F83-A3A4-67E2DB9A3C49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6" creationId="{EBF65712-4C05-4CDF-B42E-91A705B11B90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7" creationId="{495A315E-AC15-4FB2-9D5B-D67551F46BC2}"/>
          </ac:spMkLst>
        </pc:spChg>
        <pc:spChg chg="del">
          <ac:chgData name="SILVA, Joao Vasco (CIMMYT-Zimbabwe)" userId="27dc16e4-c554-42a3-803d-40668d7cdfe8" providerId="ADAL" clId="{BA8A1EE7-292D-48EA-9CEF-5C1D1CD797D5}" dt="2021-06-14T09:17:13.036" v="170" actId="478"/>
          <ac:spMkLst>
            <pc:docMk/>
            <pc:sldMk cId="693321680" sldId="494"/>
            <ac:spMk id="88" creationId="{46580961-5FC9-4029-A423-AD9FDF94FA2D}"/>
          </ac:spMkLst>
        </pc:spChg>
        <pc:grpChg chg="del">
          <ac:chgData name="SILVA, Joao Vasco (CIMMYT-Zimbabwe)" userId="27dc16e4-c554-42a3-803d-40668d7cdfe8" providerId="ADAL" clId="{BA8A1EE7-292D-48EA-9CEF-5C1D1CD797D5}" dt="2021-06-14T09:17:13.036" v="170" actId="478"/>
          <ac:grpSpMkLst>
            <pc:docMk/>
            <pc:sldMk cId="693321680" sldId="494"/>
            <ac:grpSpMk id="55" creationId="{F0A00339-3A1E-4E0F-9D9F-4702003805F6}"/>
          </ac:grpSpMkLst>
        </pc:grpChg>
        <pc:grpChg chg="del">
          <ac:chgData name="SILVA, Joao Vasco (CIMMYT-Zimbabwe)" userId="27dc16e4-c554-42a3-803d-40668d7cdfe8" providerId="ADAL" clId="{BA8A1EE7-292D-48EA-9CEF-5C1D1CD797D5}" dt="2021-06-14T09:17:13.036" v="170" actId="478"/>
          <ac:grpSpMkLst>
            <pc:docMk/>
            <pc:sldMk cId="693321680" sldId="494"/>
            <ac:grpSpMk id="61" creationId="{B6B96111-F4C1-456D-B8F8-6A007009E7B3}"/>
          </ac:grpSpMkLst>
        </pc:grpChg>
        <pc:grpChg chg="del">
          <ac:chgData name="SILVA, Joao Vasco (CIMMYT-Zimbabwe)" userId="27dc16e4-c554-42a3-803d-40668d7cdfe8" providerId="ADAL" clId="{BA8A1EE7-292D-48EA-9CEF-5C1D1CD797D5}" dt="2021-06-14T09:17:13.036" v="170" actId="478"/>
          <ac:grpSpMkLst>
            <pc:docMk/>
            <pc:sldMk cId="693321680" sldId="494"/>
            <ac:grpSpMk id="67" creationId="{D92512CA-819B-4DE1-B8FA-AB690F368B4C}"/>
          </ac:grpSpMkLst>
        </pc:grpChg>
        <pc:grpChg chg="del">
          <ac:chgData name="SILVA, Joao Vasco (CIMMYT-Zimbabwe)" userId="27dc16e4-c554-42a3-803d-40668d7cdfe8" providerId="ADAL" clId="{BA8A1EE7-292D-48EA-9CEF-5C1D1CD797D5}" dt="2021-06-14T09:17:13.036" v="170" actId="478"/>
          <ac:grpSpMkLst>
            <pc:docMk/>
            <pc:sldMk cId="693321680" sldId="494"/>
            <ac:grpSpMk id="76" creationId="{069E7D04-8B89-494B-8A59-6C2D34A03878}"/>
          </ac:grpSpMkLst>
        </pc:grpChg>
        <pc:grpChg chg="del">
          <ac:chgData name="SILVA, Joao Vasco (CIMMYT-Zimbabwe)" userId="27dc16e4-c554-42a3-803d-40668d7cdfe8" providerId="ADAL" clId="{BA8A1EE7-292D-48EA-9CEF-5C1D1CD797D5}" dt="2021-06-14T09:17:13.036" v="170" actId="478"/>
          <ac:grpSpMkLst>
            <pc:docMk/>
            <pc:sldMk cId="693321680" sldId="494"/>
            <ac:grpSpMk id="82" creationId="{5502CC28-7F8A-4675-88B2-4D77F043AD09}"/>
          </ac:grpSpMkLst>
        </pc:grpChg>
        <pc:picChg chg="add mod modCrop">
          <ac:chgData name="SILVA, Joao Vasco (CIMMYT-Zimbabwe)" userId="27dc16e4-c554-42a3-803d-40668d7cdfe8" providerId="ADAL" clId="{BA8A1EE7-292D-48EA-9CEF-5C1D1CD797D5}" dt="2021-06-14T09:59:33.496" v="1050" actId="1035"/>
          <ac:picMkLst>
            <pc:docMk/>
            <pc:sldMk cId="693321680" sldId="494"/>
            <ac:picMk id="3" creationId="{82CA18B9-D2CC-432C-AEC6-5A0B1EC7F674}"/>
          </ac:picMkLst>
        </pc:picChg>
        <pc:cxnChg chg="del">
          <ac:chgData name="SILVA, Joao Vasco (CIMMYT-Zimbabwe)" userId="27dc16e4-c554-42a3-803d-40668d7cdfe8" providerId="ADAL" clId="{BA8A1EE7-292D-48EA-9CEF-5C1D1CD797D5}" dt="2021-06-14T09:17:13.036" v="170" actId="478"/>
          <ac:cxnSpMkLst>
            <pc:docMk/>
            <pc:sldMk cId="693321680" sldId="494"/>
            <ac:cxnSpMk id="73" creationId="{17DA347F-78E4-46B5-9E05-D6E75157FF97}"/>
          </ac:cxnSpMkLst>
        </pc:cxnChg>
        <pc:cxnChg chg="del">
          <ac:chgData name="SILVA, Joao Vasco (CIMMYT-Zimbabwe)" userId="27dc16e4-c554-42a3-803d-40668d7cdfe8" providerId="ADAL" clId="{BA8A1EE7-292D-48EA-9CEF-5C1D1CD797D5}" dt="2021-06-14T09:17:13.036" v="170" actId="478"/>
          <ac:cxnSpMkLst>
            <pc:docMk/>
            <pc:sldMk cId="693321680" sldId="494"/>
            <ac:cxnSpMk id="74" creationId="{244D2D26-F650-4964-9B5D-55EFEAB3834F}"/>
          </ac:cxnSpMkLst>
        </pc:cxnChg>
        <pc:cxnChg chg="del">
          <ac:chgData name="SILVA, Joao Vasco (CIMMYT-Zimbabwe)" userId="27dc16e4-c554-42a3-803d-40668d7cdfe8" providerId="ADAL" clId="{BA8A1EE7-292D-48EA-9CEF-5C1D1CD797D5}" dt="2021-06-14T09:17:13.036" v="170" actId="478"/>
          <ac:cxnSpMkLst>
            <pc:docMk/>
            <pc:sldMk cId="693321680" sldId="494"/>
            <ac:cxnSpMk id="75" creationId="{ECC6078A-25F0-4697-BC3B-31D08C694E9D}"/>
          </ac:cxnSpMkLst>
        </pc:cxnChg>
      </pc:sldChg>
      <pc:sldChg chg="addSp delSp modSp add mod">
        <pc:chgData name="SILVA, Joao Vasco (CIMMYT-Zimbabwe)" userId="27dc16e4-c554-42a3-803d-40668d7cdfe8" providerId="ADAL" clId="{BA8A1EE7-292D-48EA-9CEF-5C1D1CD797D5}" dt="2021-06-14T10:59:17.423" v="2498" actId="20577"/>
        <pc:sldMkLst>
          <pc:docMk/>
          <pc:sldMk cId="3927570856" sldId="495"/>
        </pc:sldMkLst>
        <pc:spChg chg="add mod">
          <ac:chgData name="SILVA, Joao Vasco (CIMMYT-Zimbabwe)" userId="27dc16e4-c554-42a3-803d-40668d7cdfe8" providerId="ADAL" clId="{BA8A1EE7-292D-48EA-9CEF-5C1D1CD797D5}" dt="2021-06-14T10:58:00.359" v="2437" actId="1076"/>
          <ac:spMkLst>
            <pc:docMk/>
            <pc:sldMk cId="3927570856" sldId="495"/>
            <ac:spMk id="7" creationId="{29F1591E-1ACC-4A28-89B0-E976F6276824}"/>
          </ac:spMkLst>
        </pc:spChg>
        <pc:spChg chg="add mod">
          <ac:chgData name="SILVA, Joao Vasco (CIMMYT-Zimbabwe)" userId="27dc16e4-c554-42a3-803d-40668d7cdfe8" providerId="ADAL" clId="{BA8A1EE7-292D-48EA-9CEF-5C1D1CD797D5}" dt="2021-06-14T10:59:17.423" v="2498" actId="20577"/>
          <ac:spMkLst>
            <pc:docMk/>
            <pc:sldMk cId="3927570856" sldId="495"/>
            <ac:spMk id="8" creationId="{243F6B11-EB32-4D84-AF04-647AD22FDD06}"/>
          </ac:spMkLst>
        </pc:spChg>
        <pc:spChg chg="add mod">
          <ac:chgData name="SILVA, Joao Vasco (CIMMYT-Zimbabwe)" userId="27dc16e4-c554-42a3-803d-40668d7cdfe8" providerId="ADAL" clId="{BA8A1EE7-292D-48EA-9CEF-5C1D1CD797D5}" dt="2021-06-14T10:57:43.851" v="2427" actId="1076"/>
          <ac:spMkLst>
            <pc:docMk/>
            <pc:sldMk cId="3927570856" sldId="495"/>
            <ac:spMk id="10" creationId="{26916305-123A-42A1-95BF-3D145E91C1D6}"/>
          </ac:spMkLst>
        </pc:spChg>
        <pc:spChg chg="add mod">
          <ac:chgData name="SILVA, Joao Vasco (CIMMYT-Zimbabwe)" userId="27dc16e4-c554-42a3-803d-40668d7cdfe8" providerId="ADAL" clId="{BA8A1EE7-292D-48EA-9CEF-5C1D1CD797D5}" dt="2021-06-14T10:57:38.591" v="2426" actId="1036"/>
          <ac:spMkLst>
            <pc:docMk/>
            <pc:sldMk cId="3927570856" sldId="495"/>
            <ac:spMk id="11" creationId="{0F018F53-A68D-4BCA-A067-ED47326F8084}"/>
          </ac:spMkLst>
        </pc:spChg>
        <pc:spChg chg="add mod">
          <ac:chgData name="SILVA, Joao Vasco (CIMMYT-Zimbabwe)" userId="27dc16e4-c554-42a3-803d-40668d7cdfe8" providerId="ADAL" clId="{BA8A1EE7-292D-48EA-9CEF-5C1D1CD797D5}" dt="2021-06-14T10:57:54.742" v="2436" actId="1035"/>
          <ac:spMkLst>
            <pc:docMk/>
            <pc:sldMk cId="3927570856" sldId="495"/>
            <ac:spMk id="12" creationId="{2412D697-4BDB-47AD-BD0E-9C60094DD5C7}"/>
          </ac:spMkLst>
        </pc:spChg>
        <pc:spChg chg="mod">
          <ac:chgData name="SILVA, Joao Vasco (CIMMYT-Zimbabwe)" userId="27dc16e4-c554-42a3-803d-40668d7cdfe8" providerId="ADAL" clId="{BA8A1EE7-292D-48EA-9CEF-5C1D1CD797D5}" dt="2021-06-14T10:55:55.482" v="2366" actId="20577"/>
          <ac:spMkLst>
            <pc:docMk/>
            <pc:sldMk cId="3927570856" sldId="495"/>
            <ac:spMk id="39" creationId="{5EF62B45-DB7D-4F9A-9C04-97C67976A676}"/>
          </ac:spMkLst>
        </pc:spChg>
        <pc:spChg chg="mod">
          <ac:chgData name="SILVA, Joao Vasco (CIMMYT-Zimbabwe)" userId="27dc16e4-c554-42a3-803d-40668d7cdfe8" providerId="ADAL" clId="{BA8A1EE7-292D-48EA-9CEF-5C1D1CD797D5}" dt="2021-06-14T10:35:04.502" v="1710" actId="1076"/>
          <ac:spMkLst>
            <pc:docMk/>
            <pc:sldMk cId="3927570856" sldId="495"/>
            <ac:spMk id="40" creationId="{B549192E-B194-41F1-AD9D-D733A5BD111D}"/>
          </ac:spMkLst>
        </pc:spChg>
        <pc:picChg chg="add mod modCrop">
          <ac:chgData name="SILVA, Joao Vasco (CIMMYT-Zimbabwe)" userId="27dc16e4-c554-42a3-803d-40668d7cdfe8" providerId="ADAL" clId="{BA8A1EE7-292D-48EA-9CEF-5C1D1CD797D5}" dt="2021-06-14T10:35:24.597" v="1715" actId="1076"/>
          <ac:picMkLst>
            <pc:docMk/>
            <pc:sldMk cId="3927570856" sldId="495"/>
            <ac:picMk id="3" creationId="{E202E8CE-68AC-4879-8FAA-E3C27A7F9CBB}"/>
          </ac:picMkLst>
        </pc:picChg>
        <pc:picChg chg="add del mod modCrop">
          <ac:chgData name="SILVA, Joao Vasco (CIMMYT-Zimbabwe)" userId="27dc16e4-c554-42a3-803d-40668d7cdfe8" providerId="ADAL" clId="{BA8A1EE7-292D-48EA-9CEF-5C1D1CD797D5}" dt="2021-06-14T10:35:16.580" v="1713" actId="21"/>
          <ac:picMkLst>
            <pc:docMk/>
            <pc:sldMk cId="3927570856" sldId="495"/>
            <ac:picMk id="5" creationId="{982C07E5-D1BB-4B99-AE53-8573EEAB52E3}"/>
          </ac:picMkLst>
        </pc:picChg>
      </pc:sldChg>
      <pc:sldChg chg="addSp modSp add mod modAnim">
        <pc:chgData name="SILVA, Joao Vasco (CIMMYT-Zimbabwe)" userId="27dc16e4-c554-42a3-803d-40668d7cdfe8" providerId="ADAL" clId="{BA8A1EE7-292D-48EA-9CEF-5C1D1CD797D5}" dt="2021-06-14T09:46:37.910" v="324"/>
        <pc:sldMkLst>
          <pc:docMk/>
          <pc:sldMk cId="3080202891" sldId="496"/>
        </pc:sldMkLst>
        <pc:spChg chg="add mod">
          <ac:chgData name="SILVA, Joao Vasco (CIMMYT-Zimbabwe)" userId="27dc16e4-c554-42a3-803d-40668d7cdfe8" providerId="ADAL" clId="{BA8A1EE7-292D-48EA-9CEF-5C1D1CD797D5}" dt="2021-06-14T09:45:55.701" v="319" actId="1035"/>
          <ac:spMkLst>
            <pc:docMk/>
            <pc:sldMk cId="3080202891" sldId="496"/>
            <ac:spMk id="7" creationId="{108494BF-2811-4E13-BB8F-151CEBFA4BD0}"/>
          </ac:spMkLst>
        </pc:spChg>
        <pc:spChg chg="add mod">
          <ac:chgData name="SILVA, Joao Vasco (CIMMYT-Zimbabwe)" userId="27dc16e4-c554-42a3-803d-40668d7cdfe8" providerId="ADAL" clId="{BA8A1EE7-292D-48EA-9CEF-5C1D1CD797D5}" dt="2021-06-14T09:46:03.448" v="321" actId="1076"/>
          <ac:spMkLst>
            <pc:docMk/>
            <pc:sldMk cId="3080202891" sldId="496"/>
            <ac:spMk id="10" creationId="{2AAB3D59-DD73-4041-9E3A-AD2FE931CF9F}"/>
          </ac:spMkLst>
        </pc:spChg>
        <pc:spChg chg="add mod">
          <ac:chgData name="SILVA, Joao Vasco (CIMMYT-Zimbabwe)" userId="27dc16e4-c554-42a3-803d-40668d7cdfe8" providerId="ADAL" clId="{BA8A1EE7-292D-48EA-9CEF-5C1D1CD797D5}" dt="2021-06-14T09:46:12.822" v="323" actId="1076"/>
          <ac:spMkLst>
            <pc:docMk/>
            <pc:sldMk cId="3080202891" sldId="496"/>
            <ac:spMk id="11" creationId="{E14DDDEB-3CEE-4BA7-ABB7-EF8B3A9D1CFC}"/>
          </ac:spMkLst>
        </pc:spChg>
        <pc:spChg chg="mod">
          <ac:chgData name="SILVA, Joao Vasco (CIMMYT-Zimbabwe)" userId="27dc16e4-c554-42a3-803d-40668d7cdfe8" providerId="ADAL" clId="{BA8A1EE7-292D-48EA-9CEF-5C1D1CD797D5}" dt="2021-06-14T09:33:51.991" v="242" actId="20577"/>
          <ac:spMkLst>
            <pc:docMk/>
            <pc:sldMk cId="3080202891" sldId="496"/>
            <ac:spMk id="39" creationId="{5EF62B45-DB7D-4F9A-9C04-97C67976A676}"/>
          </ac:spMkLst>
        </pc:spChg>
        <pc:picChg chg="add mod">
          <ac:chgData name="SILVA, Joao Vasco (CIMMYT-Zimbabwe)" userId="27dc16e4-c554-42a3-803d-40668d7cdfe8" providerId="ADAL" clId="{BA8A1EE7-292D-48EA-9CEF-5C1D1CD797D5}" dt="2021-06-14T09:45:08.334" v="304" actId="1037"/>
          <ac:picMkLst>
            <pc:docMk/>
            <pc:sldMk cId="3080202891" sldId="496"/>
            <ac:picMk id="3" creationId="{E175A82E-A1D5-4540-8A2D-2DB1C2B1880A}"/>
          </ac:picMkLst>
        </pc:picChg>
        <pc:picChg chg="add mod modCrop">
          <ac:chgData name="SILVA, Joao Vasco (CIMMYT-Zimbabwe)" userId="27dc16e4-c554-42a3-803d-40668d7cdfe8" providerId="ADAL" clId="{BA8A1EE7-292D-48EA-9CEF-5C1D1CD797D5}" dt="2021-06-14T09:45:08.334" v="304" actId="1037"/>
          <ac:picMkLst>
            <pc:docMk/>
            <pc:sldMk cId="3080202891" sldId="496"/>
            <ac:picMk id="5" creationId="{3675DC11-0DDA-4042-A2C8-2BB925A79608}"/>
          </ac:picMkLst>
        </pc:picChg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1658062043" sldId="497"/>
        </pc:sldMkLst>
      </pc:sldChg>
      <pc:sldChg chg="addSp delSp modSp add mod delAnim modAnim">
        <pc:chgData name="SILVA, Joao Vasco (CIMMYT-Zimbabwe)" userId="27dc16e4-c554-42a3-803d-40668d7cdfe8" providerId="ADAL" clId="{BA8A1EE7-292D-48EA-9CEF-5C1D1CD797D5}" dt="2021-06-14T09:50:14.203" v="427"/>
        <pc:sldMkLst>
          <pc:docMk/>
          <pc:sldMk cId="3678165823" sldId="497"/>
        </pc:sldMkLst>
        <pc:spChg chg="del">
          <ac:chgData name="SILVA, Joao Vasco (CIMMYT-Zimbabwe)" userId="27dc16e4-c554-42a3-803d-40668d7cdfe8" providerId="ADAL" clId="{BA8A1EE7-292D-48EA-9CEF-5C1D1CD797D5}" dt="2021-06-14T09:47:02.801" v="339" actId="478"/>
          <ac:spMkLst>
            <pc:docMk/>
            <pc:sldMk cId="3678165823" sldId="497"/>
            <ac:spMk id="7" creationId="{108494BF-2811-4E13-BB8F-151CEBFA4BD0}"/>
          </ac:spMkLst>
        </pc:spChg>
        <pc:spChg chg="del">
          <ac:chgData name="SILVA, Joao Vasco (CIMMYT-Zimbabwe)" userId="27dc16e4-c554-42a3-803d-40668d7cdfe8" providerId="ADAL" clId="{BA8A1EE7-292D-48EA-9CEF-5C1D1CD797D5}" dt="2021-06-14T09:47:02.801" v="339" actId="478"/>
          <ac:spMkLst>
            <pc:docMk/>
            <pc:sldMk cId="3678165823" sldId="497"/>
            <ac:spMk id="10" creationId="{2AAB3D59-DD73-4041-9E3A-AD2FE931CF9F}"/>
          </ac:spMkLst>
        </pc:spChg>
        <pc:spChg chg="del">
          <ac:chgData name="SILVA, Joao Vasco (CIMMYT-Zimbabwe)" userId="27dc16e4-c554-42a3-803d-40668d7cdfe8" providerId="ADAL" clId="{BA8A1EE7-292D-48EA-9CEF-5C1D1CD797D5}" dt="2021-06-14T09:47:02.801" v="339" actId="478"/>
          <ac:spMkLst>
            <pc:docMk/>
            <pc:sldMk cId="3678165823" sldId="497"/>
            <ac:spMk id="11" creationId="{E14DDDEB-3CEE-4BA7-ABB7-EF8B3A9D1CFC}"/>
          </ac:spMkLst>
        </pc:spChg>
        <pc:spChg chg="add mod">
          <ac:chgData name="SILVA, Joao Vasco (CIMMYT-Zimbabwe)" userId="27dc16e4-c554-42a3-803d-40668d7cdfe8" providerId="ADAL" clId="{BA8A1EE7-292D-48EA-9CEF-5C1D1CD797D5}" dt="2021-06-14T09:47:07.032" v="340"/>
          <ac:spMkLst>
            <pc:docMk/>
            <pc:sldMk cId="3678165823" sldId="497"/>
            <ac:spMk id="12" creationId="{E2FA0406-3C98-4A9C-8E6C-7A981E1A258B}"/>
          </ac:spMkLst>
        </pc:spChg>
        <pc:spChg chg="add mod">
          <ac:chgData name="SILVA, Joao Vasco (CIMMYT-Zimbabwe)" userId="27dc16e4-c554-42a3-803d-40668d7cdfe8" providerId="ADAL" clId="{BA8A1EE7-292D-48EA-9CEF-5C1D1CD797D5}" dt="2021-06-14T09:49:56.771" v="422" actId="1036"/>
          <ac:spMkLst>
            <pc:docMk/>
            <pc:sldMk cId="3678165823" sldId="497"/>
            <ac:spMk id="13" creationId="{E773FB77-1CFE-4D74-97A4-645EF7250494}"/>
          </ac:spMkLst>
        </pc:spChg>
        <pc:spChg chg="mod">
          <ac:chgData name="SILVA, Joao Vasco (CIMMYT-Zimbabwe)" userId="27dc16e4-c554-42a3-803d-40668d7cdfe8" providerId="ADAL" clId="{BA8A1EE7-292D-48EA-9CEF-5C1D1CD797D5}" dt="2021-06-14T09:46:57.126" v="338" actId="20577"/>
          <ac:spMkLst>
            <pc:docMk/>
            <pc:sldMk cId="3678165823" sldId="497"/>
            <ac:spMk id="39" creationId="{5EF62B45-DB7D-4F9A-9C04-97C67976A676}"/>
          </ac:spMkLst>
        </pc:spChg>
        <pc:spChg chg="del">
          <ac:chgData name="SILVA, Joao Vasco (CIMMYT-Zimbabwe)" userId="27dc16e4-c554-42a3-803d-40668d7cdfe8" providerId="ADAL" clId="{BA8A1EE7-292D-48EA-9CEF-5C1D1CD797D5}" dt="2021-06-14T09:47:02.801" v="339" actId="478"/>
          <ac:spMkLst>
            <pc:docMk/>
            <pc:sldMk cId="3678165823" sldId="497"/>
            <ac:spMk id="40" creationId="{B549192E-B194-41F1-AD9D-D733A5BD111D}"/>
          </ac:spMkLst>
        </pc:spChg>
        <pc:picChg chg="del">
          <ac:chgData name="SILVA, Joao Vasco (CIMMYT-Zimbabwe)" userId="27dc16e4-c554-42a3-803d-40668d7cdfe8" providerId="ADAL" clId="{BA8A1EE7-292D-48EA-9CEF-5C1D1CD797D5}" dt="2021-06-14T09:47:02.801" v="339" actId="478"/>
          <ac:picMkLst>
            <pc:docMk/>
            <pc:sldMk cId="3678165823" sldId="497"/>
            <ac:picMk id="3" creationId="{E175A82E-A1D5-4540-8A2D-2DB1C2B1880A}"/>
          </ac:picMkLst>
        </pc:picChg>
        <pc:picChg chg="add mod">
          <ac:chgData name="SILVA, Joao Vasco (CIMMYT-Zimbabwe)" userId="27dc16e4-c554-42a3-803d-40668d7cdfe8" providerId="ADAL" clId="{BA8A1EE7-292D-48EA-9CEF-5C1D1CD797D5}" dt="2021-06-14T09:49:56.771" v="422" actId="1036"/>
          <ac:picMkLst>
            <pc:docMk/>
            <pc:sldMk cId="3678165823" sldId="497"/>
            <ac:picMk id="4" creationId="{C0BB208C-AFAC-407C-85DA-8F6EE3395D58}"/>
          </ac:picMkLst>
        </pc:picChg>
        <pc:picChg chg="del">
          <ac:chgData name="SILVA, Joao Vasco (CIMMYT-Zimbabwe)" userId="27dc16e4-c554-42a3-803d-40668d7cdfe8" providerId="ADAL" clId="{BA8A1EE7-292D-48EA-9CEF-5C1D1CD797D5}" dt="2021-06-14T09:47:02.801" v="339" actId="478"/>
          <ac:picMkLst>
            <pc:docMk/>
            <pc:sldMk cId="3678165823" sldId="497"/>
            <ac:picMk id="5" creationId="{3675DC11-0DDA-4042-A2C8-2BB925A79608}"/>
          </ac:picMkLst>
        </pc:picChg>
        <pc:picChg chg="add mod modCrop">
          <ac:chgData name="SILVA, Joao Vasco (CIMMYT-Zimbabwe)" userId="27dc16e4-c554-42a3-803d-40668d7cdfe8" providerId="ADAL" clId="{BA8A1EE7-292D-48EA-9CEF-5C1D1CD797D5}" dt="2021-06-14T09:49:34.645" v="382" actId="1035"/>
          <ac:picMkLst>
            <pc:docMk/>
            <pc:sldMk cId="3678165823" sldId="497"/>
            <ac:picMk id="9" creationId="{45FBD9AB-FD4D-43EC-AAB3-41C0334B7FB1}"/>
          </ac:picMkLst>
        </pc:picChg>
      </pc:sldChg>
      <pc:sldChg chg="addSp delSp modSp add mod">
        <pc:chgData name="SILVA, Joao Vasco (CIMMYT-Zimbabwe)" userId="27dc16e4-c554-42a3-803d-40668d7cdfe8" providerId="ADAL" clId="{BA8A1EE7-292D-48EA-9CEF-5C1D1CD797D5}" dt="2021-06-14T10:31:30.427" v="1642" actId="1035"/>
        <pc:sldMkLst>
          <pc:docMk/>
          <pc:sldMk cId="1135038270" sldId="498"/>
        </pc:sldMkLst>
        <pc:spChg chg="del">
          <ac:chgData name="SILVA, Joao Vasco (CIMMYT-Zimbabwe)" userId="27dc16e4-c554-42a3-803d-40668d7cdfe8" providerId="ADAL" clId="{BA8A1EE7-292D-48EA-9CEF-5C1D1CD797D5}" dt="2021-06-14T10:01:52.056" v="1139" actId="478"/>
          <ac:spMkLst>
            <pc:docMk/>
            <pc:sldMk cId="1135038270" sldId="498"/>
            <ac:spMk id="4" creationId="{B41EAD78-89CD-4592-98C7-06C857854B61}"/>
          </ac:spMkLst>
        </pc:spChg>
        <pc:spChg chg="add mod">
          <ac:chgData name="SILVA, Joao Vasco (CIMMYT-Zimbabwe)" userId="27dc16e4-c554-42a3-803d-40668d7cdfe8" providerId="ADAL" clId="{BA8A1EE7-292D-48EA-9CEF-5C1D1CD797D5}" dt="2021-06-14T10:21:12.142" v="1391" actId="14100"/>
          <ac:spMkLst>
            <pc:docMk/>
            <pc:sldMk cId="1135038270" sldId="498"/>
            <ac:spMk id="5" creationId="{D4597D2D-E983-49D6-BFF9-5AD4DEFFAEC2}"/>
          </ac:spMkLst>
        </pc:spChg>
        <pc:spChg chg="add mod">
          <ac:chgData name="SILVA, Joao Vasco (CIMMYT-Zimbabwe)" userId="27dc16e4-c554-42a3-803d-40668d7cdfe8" providerId="ADAL" clId="{BA8A1EE7-292D-48EA-9CEF-5C1D1CD797D5}" dt="2021-06-14T10:21:46.706" v="1426" actId="1038"/>
          <ac:spMkLst>
            <pc:docMk/>
            <pc:sldMk cId="1135038270" sldId="498"/>
            <ac:spMk id="7" creationId="{45C0A4DF-4368-422D-8A3C-A001C2E73A23}"/>
          </ac:spMkLst>
        </pc:spChg>
        <pc:spChg chg="add mod">
          <ac:chgData name="SILVA, Joao Vasco (CIMMYT-Zimbabwe)" userId="27dc16e4-c554-42a3-803d-40668d7cdfe8" providerId="ADAL" clId="{BA8A1EE7-292D-48EA-9CEF-5C1D1CD797D5}" dt="2021-06-14T10:27:35.776" v="1519" actId="1035"/>
          <ac:spMkLst>
            <pc:docMk/>
            <pc:sldMk cId="1135038270" sldId="498"/>
            <ac:spMk id="10" creationId="{FD9A5466-B284-4806-8D35-C4020E0E9BB6}"/>
          </ac:spMkLst>
        </pc:spChg>
        <pc:spChg chg="add mod">
          <ac:chgData name="SILVA, Joao Vasco (CIMMYT-Zimbabwe)" userId="27dc16e4-c554-42a3-803d-40668d7cdfe8" providerId="ADAL" clId="{BA8A1EE7-292D-48EA-9CEF-5C1D1CD797D5}" dt="2021-06-14T10:27:35.776" v="1519" actId="1035"/>
          <ac:spMkLst>
            <pc:docMk/>
            <pc:sldMk cId="1135038270" sldId="498"/>
            <ac:spMk id="11" creationId="{1A51225A-AB9C-47FE-B419-3574951D8334}"/>
          </ac:spMkLst>
        </pc:spChg>
        <pc:spChg chg="add mod">
          <ac:chgData name="SILVA, Joao Vasco (CIMMYT-Zimbabwe)" userId="27dc16e4-c554-42a3-803d-40668d7cdfe8" providerId="ADAL" clId="{BA8A1EE7-292D-48EA-9CEF-5C1D1CD797D5}" dt="2021-06-14T10:31:17.087" v="1606" actId="1036"/>
          <ac:spMkLst>
            <pc:docMk/>
            <pc:sldMk cId="1135038270" sldId="498"/>
            <ac:spMk id="12" creationId="{8F88A15B-C3E7-4234-94E0-98112837BD0A}"/>
          </ac:spMkLst>
        </pc:spChg>
        <pc:spChg chg="add mod">
          <ac:chgData name="SILVA, Joao Vasco (CIMMYT-Zimbabwe)" userId="27dc16e4-c554-42a3-803d-40668d7cdfe8" providerId="ADAL" clId="{BA8A1EE7-292D-48EA-9CEF-5C1D1CD797D5}" dt="2021-06-14T10:31:17.087" v="1606" actId="1036"/>
          <ac:spMkLst>
            <pc:docMk/>
            <pc:sldMk cId="1135038270" sldId="498"/>
            <ac:spMk id="13" creationId="{FECD6392-EE20-47B2-86FF-C1DD64539277}"/>
          </ac:spMkLst>
        </pc:spChg>
        <pc:spChg chg="add mod">
          <ac:chgData name="SILVA, Joao Vasco (CIMMYT-Zimbabwe)" userId="27dc16e4-c554-42a3-803d-40668d7cdfe8" providerId="ADAL" clId="{BA8A1EE7-292D-48EA-9CEF-5C1D1CD797D5}" dt="2021-06-14T10:31:30.427" v="1642" actId="1035"/>
          <ac:spMkLst>
            <pc:docMk/>
            <pc:sldMk cId="1135038270" sldId="498"/>
            <ac:spMk id="14" creationId="{30D96DC9-6E35-4676-BAF7-60B6B5A7E6FD}"/>
          </ac:spMkLst>
        </pc:spChg>
        <pc:spChg chg="add mod">
          <ac:chgData name="SILVA, Joao Vasco (CIMMYT-Zimbabwe)" userId="27dc16e4-c554-42a3-803d-40668d7cdfe8" providerId="ADAL" clId="{BA8A1EE7-292D-48EA-9CEF-5C1D1CD797D5}" dt="2021-06-14T10:31:30.427" v="1642" actId="1035"/>
          <ac:spMkLst>
            <pc:docMk/>
            <pc:sldMk cId="1135038270" sldId="498"/>
            <ac:spMk id="15" creationId="{C5A46EC7-9820-4E4B-8A7B-358430B6F03D}"/>
          </ac:spMkLst>
        </pc:spChg>
        <pc:spChg chg="mod">
          <ac:chgData name="SILVA, Joao Vasco (CIMMYT-Zimbabwe)" userId="27dc16e4-c554-42a3-803d-40668d7cdfe8" providerId="ADAL" clId="{BA8A1EE7-292D-48EA-9CEF-5C1D1CD797D5}" dt="2021-06-14T10:06:27.742" v="1277" actId="6549"/>
          <ac:spMkLst>
            <pc:docMk/>
            <pc:sldMk cId="1135038270" sldId="498"/>
            <ac:spMk id="39" creationId="{5EF62B45-DB7D-4F9A-9C04-97C67976A676}"/>
          </ac:spMkLst>
        </pc:spChg>
        <pc:graphicFrameChg chg="add mod modGraphic">
          <ac:chgData name="SILVA, Joao Vasco (CIMMYT-Zimbabwe)" userId="27dc16e4-c554-42a3-803d-40668d7cdfe8" providerId="ADAL" clId="{BA8A1EE7-292D-48EA-9CEF-5C1D1CD797D5}" dt="2021-06-14T10:06:05.233" v="1259" actId="1035"/>
          <ac:graphicFrameMkLst>
            <pc:docMk/>
            <pc:sldMk cId="1135038270" sldId="498"/>
            <ac:graphicFrameMk id="2" creationId="{D232035B-C8A4-4C0D-B95A-8A7E118B5C44}"/>
          </ac:graphicFrameMkLst>
        </pc:graphicFrameChg>
        <pc:picChg chg="del">
          <ac:chgData name="SILVA, Joao Vasco (CIMMYT-Zimbabwe)" userId="27dc16e4-c554-42a3-803d-40668d7cdfe8" providerId="ADAL" clId="{BA8A1EE7-292D-48EA-9CEF-5C1D1CD797D5}" dt="2021-06-14T10:01:49.819" v="1138" actId="478"/>
          <ac:picMkLst>
            <pc:docMk/>
            <pc:sldMk cId="1135038270" sldId="498"/>
            <ac:picMk id="3" creationId="{82CA18B9-D2CC-432C-AEC6-5A0B1EC7F674}"/>
          </ac:picMkLst>
        </pc:picChg>
      </pc:sldChg>
      <pc:sldChg chg="addSp delSp modSp add mod">
        <pc:chgData name="SILVA, Joao Vasco (CIMMYT-Zimbabwe)" userId="27dc16e4-c554-42a3-803d-40668d7cdfe8" providerId="ADAL" clId="{BA8A1EE7-292D-48EA-9CEF-5C1D1CD797D5}" dt="2021-06-14T10:32:20.027" v="1655" actId="1036"/>
        <pc:sldMkLst>
          <pc:docMk/>
          <pc:sldMk cId="2887153268" sldId="499"/>
        </pc:sldMkLst>
        <pc:spChg chg="add del">
          <ac:chgData name="SILVA, Joao Vasco (CIMMYT-Zimbabwe)" userId="27dc16e4-c554-42a3-803d-40668d7cdfe8" providerId="ADAL" clId="{BA8A1EE7-292D-48EA-9CEF-5C1D1CD797D5}" dt="2021-06-14T10:02:16.495" v="1160" actId="22"/>
          <ac:spMkLst>
            <pc:docMk/>
            <pc:sldMk cId="2887153268" sldId="499"/>
            <ac:spMk id="7" creationId="{E3A148B9-24B1-4FB6-8D48-96443E16C6EC}"/>
          </ac:spMkLst>
        </pc:spChg>
        <pc:spChg chg="add mod">
          <ac:chgData name="SILVA, Joao Vasco (CIMMYT-Zimbabwe)" userId="27dc16e4-c554-42a3-803d-40668d7cdfe8" providerId="ADAL" clId="{BA8A1EE7-292D-48EA-9CEF-5C1D1CD797D5}" dt="2021-06-14T10:22:01.780" v="1460" actId="1038"/>
          <ac:spMkLst>
            <pc:docMk/>
            <pc:sldMk cId="2887153268" sldId="499"/>
            <ac:spMk id="11" creationId="{7271CDFD-FFA3-4DF5-9B19-6F7494E3679C}"/>
          </ac:spMkLst>
        </pc:spChg>
        <pc:spChg chg="add mod">
          <ac:chgData name="SILVA, Joao Vasco (CIMMYT-Zimbabwe)" userId="27dc16e4-c554-42a3-803d-40668d7cdfe8" providerId="ADAL" clId="{BA8A1EE7-292D-48EA-9CEF-5C1D1CD797D5}" dt="2021-06-14T10:22:01.780" v="1460" actId="1038"/>
          <ac:spMkLst>
            <pc:docMk/>
            <pc:sldMk cId="2887153268" sldId="499"/>
            <ac:spMk id="12" creationId="{9768EB38-3562-4178-833F-FACCE3501F88}"/>
          </ac:spMkLst>
        </pc:spChg>
        <pc:spChg chg="add mod">
          <ac:chgData name="SILVA, Joao Vasco (CIMMYT-Zimbabwe)" userId="27dc16e4-c554-42a3-803d-40668d7cdfe8" providerId="ADAL" clId="{BA8A1EE7-292D-48EA-9CEF-5C1D1CD797D5}" dt="2021-06-14T10:27:49.820" v="1527" actId="1038"/>
          <ac:spMkLst>
            <pc:docMk/>
            <pc:sldMk cId="2887153268" sldId="499"/>
            <ac:spMk id="13" creationId="{681BC52A-DCAA-4FC5-8917-3908CD62B133}"/>
          </ac:spMkLst>
        </pc:spChg>
        <pc:spChg chg="add mod">
          <ac:chgData name="SILVA, Joao Vasco (CIMMYT-Zimbabwe)" userId="27dc16e4-c554-42a3-803d-40668d7cdfe8" providerId="ADAL" clId="{BA8A1EE7-292D-48EA-9CEF-5C1D1CD797D5}" dt="2021-06-14T10:27:49.820" v="1527" actId="1038"/>
          <ac:spMkLst>
            <pc:docMk/>
            <pc:sldMk cId="2887153268" sldId="499"/>
            <ac:spMk id="14" creationId="{E0358475-5DC9-48D3-9BD2-4FE2A1C5942B}"/>
          </ac:spMkLst>
        </pc:spChg>
        <pc:spChg chg="add del mod">
          <ac:chgData name="SILVA, Joao Vasco (CIMMYT-Zimbabwe)" userId="27dc16e4-c554-42a3-803d-40668d7cdfe8" providerId="ADAL" clId="{BA8A1EE7-292D-48EA-9CEF-5C1D1CD797D5}" dt="2021-06-14T10:30:56.030" v="1586" actId="21"/>
          <ac:spMkLst>
            <pc:docMk/>
            <pc:sldMk cId="2887153268" sldId="499"/>
            <ac:spMk id="15" creationId="{3D091A75-B834-4682-A9BF-6E71B2F5100E}"/>
          </ac:spMkLst>
        </pc:spChg>
        <pc:spChg chg="add del mod">
          <ac:chgData name="SILVA, Joao Vasco (CIMMYT-Zimbabwe)" userId="27dc16e4-c554-42a3-803d-40668d7cdfe8" providerId="ADAL" clId="{BA8A1EE7-292D-48EA-9CEF-5C1D1CD797D5}" dt="2021-06-14T10:30:56.030" v="1586" actId="21"/>
          <ac:spMkLst>
            <pc:docMk/>
            <pc:sldMk cId="2887153268" sldId="499"/>
            <ac:spMk id="16" creationId="{A4D94271-D3AC-4400-A53F-90930B7F6F72}"/>
          </ac:spMkLst>
        </pc:spChg>
        <pc:spChg chg="add del mod">
          <ac:chgData name="SILVA, Joao Vasco (CIMMYT-Zimbabwe)" userId="27dc16e4-c554-42a3-803d-40668d7cdfe8" providerId="ADAL" clId="{BA8A1EE7-292D-48EA-9CEF-5C1D1CD797D5}" dt="2021-06-14T10:31:22.512" v="1607" actId="21"/>
          <ac:spMkLst>
            <pc:docMk/>
            <pc:sldMk cId="2887153268" sldId="499"/>
            <ac:spMk id="17" creationId="{9F9DA7C6-3219-49D0-B8AF-F6AB03B51B79}"/>
          </ac:spMkLst>
        </pc:spChg>
        <pc:spChg chg="add del mod">
          <ac:chgData name="SILVA, Joao Vasco (CIMMYT-Zimbabwe)" userId="27dc16e4-c554-42a3-803d-40668d7cdfe8" providerId="ADAL" clId="{BA8A1EE7-292D-48EA-9CEF-5C1D1CD797D5}" dt="2021-06-14T10:31:22.512" v="1607" actId="21"/>
          <ac:spMkLst>
            <pc:docMk/>
            <pc:sldMk cId="2887153268" sldId="499"/>
            <ac:spMk id="18" creationId="{40B4D9DB-658D-4ED4-B41C-7F71856E817D}"/>
          </ac:spMkLst>
        </pc:spChg>
        <pc:spChg chg="add mod">
          <ac:chgData name="SILVA, Joao Vasco (CIMMYT-Zimbabwe)" userId="27dc16e4-c554-42a3-803d-40668d7cdfe8" providerId="ADAL" clId="{BA8A1EE7-292D-48EA-9CEF-5C1D1CD797D5}" dt="2021-06-14T10:31:39.126" v="1649" actId="1038"/>
          <ac:spMkLst>
            <pc:docMk/>
            <pc:sldMk cId="2887153268" sldId="499"/>
            <ac:spMk id="19" creationId="{AC91917E-44A0-4EBE-A068-A28B22DD7E92}"/>
          </ac:spMkLst>
        </pc:spChg>
        <pc:spChg chg="add mod">
          <ac:chgData name="SILVA, Joao Vasco (CIMMYT-Zimbabwe)" userId="27dc16e4-c554-42a3-803d-40668d7cdfe8" providerId="ADAL" clId="{BA8A1EE7-292D-48EA-9CEF-5C1D1CD797D5}" dt="2021-06-14T10:31:39.126" v="1649" actId="1038"/>
          <ac:spMkLst>
            <pc:docMk/>
            <pc:sldMk cId="2887153268" sldId="499"/>
            <ac:spMk id="20" creationId="{79F71A08-A17E-462C-9728-AD77294B0FBA}"/>
          </ac:spMkLst>
        </pc:spChg>
        <pc:spChg chg="add mod">
          <ac:chgData name="SILVA, Joao Vasco (CIMMYT-Zimbabwe)" userId="27dc16e4-c554-42a3-803d-40668d7cdfe8" providerId="ADAL" clId="{BA8A1EE7-292D-48EA-9CEF-5C1D1CD797D5}" dt="2021-06-14T10:32:20.027" v="1655" actId="1036"/>
          <ac:spMkLst>
            <pc:docMk/>
            <pc:sldMk cId="2887153268" sldId="499"/>
            <ac:spMk id="21" creationId="{5CE83D18-21FC-4B09-A3D4-29900BAF6327}"/>
          </ac:spMkLst>
        </pc:spChg>
        <pc:spChg chg="add mod">
          <ac:chgData name="SILVA, Joao Vasco (CIMMYT-Zimbabwe)" userId="27dc16e4-c554-42a3-803d-40668d7cdfe8" providerId="ADAL" clId="{BA8A1EE7-292D-48EA-9CEF-5C1D1CD797D5}" dt="2021-06-14T10:32:20.027" v="1655" actId="1036"/>
          <ac:spMkLst>
            <pc:docMk/>
            <pc:sldMk cId="2887153268" sldId="499"/>
            <ac:spMk id="22" creationId="{B140B678-C836-40CC-A70B-CBD3A261B9BD}"/>
          </ac:spMkLst>
        </pc:spChg>
        <pc:spChg chg="mod">
          <ac:chgData name="SILVA, Joao Vasco (CIMMYT-Zimbabwe)" userId="27dc16e4-c554-42a3-803d-40668d7cdfe8" providerId="ADAL" clId="{BA8A1EE7-292D-48EA-9CEF-5C1D1CD797D5}" dt="2021-06-14T10:06:21.619" v="1271" actId="20577"/>
          <ac:spMkLst>
            <pc:docMk/>
            <pc:sldMk cId="2887153268" sldId="499"/>
            <ac:spMk id="39" creationId="{5EF62B45-DB7D-4F9A-9C04-97C67976A676}"/>
          </ac:spMkLst>
        </pc:spChg>
        <pc:graphicFrameChg chg="add del mod modGraphic">
          <ac:chgData name="SILVA, Joao Vasco (CIMMYT-Zimbabwe)" userId="27dc16e4-c554-42a3-803d-40668d7cdfe8" providerId="ADAL" clId="{BA8A1EE7-292D-48EA-9CEF-5C1D1CD797D5}" dt="2021-06-14T10:03:06.194" v="1169" actId="478"/>
          <ac:graphicFrameMkLst>
            <pc:docMk/>
            <pc:sldMk cId="2887153268" sldId="499"/>
            <ac:graphicFrameMk id="3" creationId="{0CAEA28E-281E-43FE-93CE-143988549E67}"/>
          </ac:graphicFrameMkLst>
        </pc:graphicFrameChg>
        <pc:graphicFrameChg chg="add del mod">
          <ac:chgData name="SILVA, Joao Vasco (CIMMYT-Zimbabwe)" userId="27dc16e4-c554-42a3-803d-40668d7cdfe8" providerId="ADAL" clId="{BA8A1EE7-292D-48EA-9CEF-5C1D1CD797D5}" dt="2021-06-14T10:03:22.910" v="1171"/>
          <ac:graphicFrameMkLst>
            <pc:docMk/>
            <pc:sldMk cId="2887153268" sldId="499"/>
            <ac:graphicFrameMk id="4" creationId="{844ED181-EF38-44B6-9FBB-56CE3A94DA76}"/>
          </ac:graphicFrameMkLst>
        </pc:graphicFrameChg>
        <pc:graphicFrameChg chg="add del mod modGraphic">
          <ac:chgData name="SILVA, Joao Vasco (CIMMYT-Zimbabwe)" userId="27dc16e4-c554-42a3-803d-40668d7cdfe8" providerId="ADAL" clId="{BA8A1EE7-292D-48EA-9CEF-5C1D1CD797D5}" dt="2021-06-14T10:04:51.512" v="1210" actId="478"/>
          <ac:graphicFrameMkLst>
            <pc:docMk/>
            <pc:sldMk cId="2887153268" sldId="499"/>
            <ac:graphicFrameMk id="5" creationId="{B6A952CA-A455-446B-AC61-E539C81A0622}"/>
          </ac:graphicFrameMkLst>
        </pc:graphicFrameChg>
        <pc:graphicFrameChg chg="add mod modGraphic">
          <ac:chgData name="SILVA, Joao Vasco (CIMMYT-Zimbabwe)" userId="27dc16e4-c554-42a3-803d-40668d7cdfe8" providerId="ADAL" clId="{BA8A1EE7-292D-48EA-9CEF-5C1D1CD797D5}" dt="2021-06-14T10:06:12.434" v="1265" actId="1035"/>
          <ac:graphicFrameMkLst>
            <pc:docMk/>
            <pc:sldMk cId="2887153268" sldId="499"/>
            <ac:graphicFrameMk id="8" creationId="{CC3C7279-E9D0-410A-AF30-D1EC104076AF}"/>
          </ac:graphicFrameMkLst>
        </pc:graphicFrameChg>
      </pc:sldChg>
      <pc:sldChg chg="addSp delSp modSp add mod">
        <pc:chgData name="SILVA, Joao Vasco (CIMMYT-Zimbabwe)" userId="27dc16e4-c554-42a3-803d-40668d7cdfe8" providerId="ADAL" clId="{BA8A1EE7-292D-48EA-9CEF-5C1D1CD797D5}" dt="2021-06-14T10:45:11.906" v="2218" actId="20577"/>
        <pc:sldMkLst>
          <pc:docMk/>
          <pc:sldMk cId="1296040977" sldId="500"/>
        </pc:sldMkLst>
        <pc:spChg chg="add mod">
          <ac:chgData name="SILVA, Joao Vasco (CIMMYT-Zimbabwe)" userId="27dc16e4-c554-42a3-803d-40668d7cdfe8" providerId="ADAL" clId="{BA8A1EE7-292D-48EA-9CEF-5C1D1CD797D5}" dt="2021-06-14T10:17:25.241" v="1366" actId="164"/>
          <ac:spMkLst>
            <pc:docMk/>
            <pc:sldMk cId="1296040977" sldId="500"/>
            <ac:spMk id="4" creationId="{E95DDD36-CFF4-488F-9ABC-2AD34ED7AF03}"/>
          </ac:spMkLst>
        </pc:spChg>
        <pc:spChg chg="add mod">
          <ac:chgData name="SILVA, Joao Vasco (CIMMYT-Zimbabwe)" userId="27dc16e4-c554-42a3-803d-40668d7cdfe8" providerId="ADAL" clId="{BA8A1EE7-292D-48EA-9CEF-5C1D1CD797D5}" dt="2021-06-14T10:45:11.906" v="2218" actId="20577"/>
          <ac:spMkLst>
            <pc:docMk/>
            <pc:sldMk cId="1296040977" sldId="500"/>
            <ac:spMk id="7" creationId="{58A8A8E2-B7C0-49AD-B868-6748D57F0D77}"/>
          </ac:spMkLst>
        </pc:spChg>
        <pc:spChg chg="add mod">
          <ac:chgData name="SILVA, Joao Vasco (CIMMYT-Zimbabwe)" userId="27dc16e4-c554-42a3-803d-40668d7cdfe8" providerId="ADAL" clId="{BA8A1EE7-292D-48EA-9CEF-5C1D1CD797D5}" dt="2021-06-14T10:17:25.241" v="1366" actId="164"/>
          <ac:spMkLst>
            <pc:docMk/>
            <pc:sldMk cId="1296040977" sldId="500"/>
            <ac:spMk id="9" creationId="{F61A1D1E-0589-49D1-8B47-A2CCC5FEBC4D}"/>
          </ac:spMkLst>
        </pc:spChg>
        <pc:spChg chg="add mod">
          <ac:chgData name="SILVA, Joao Vasco (CIMMYT-Zimbabwe)" userId="27dc16e4-c554-42a3-803d-40668d7cdfe8" providerId="ADAL" clId="{BA8A1EE7-292D-48EA-9CEF-5C1D1CD797D5}" dt="2021-06-14T10:17:25.241" v="1366" actId="164"/>
          <ac:spMkLst>
            <pc:docMk/>
            <pc:sldMk cId="1296040977" sldId="500"/>
            <ac:spMk id="10" creationId="{986F6F39-17AE-4CB8-82DD-68E692B5BD22}"/>
          </ac:spMkLst>
        </pc:spChg>
        <pc:spChg chg="add mod">
          <ac:chgData name="SILVA, Joao Vasco (CIMMYT-Zimbabwe)" userId="27dc16e4-c554-42a3-803d-40668d7cdfe8" providerId="ADAL" clId="{BA8A1EE7-292D-48EA-9CEF-5C1D1CD797D5}" dt="2021-06-14T10:17:25.241" v="1366" actId="164"/>
          <ac:spMkLst>
            <pc:docMk/>
            <pc:sldMk cId="1296040977" sldId="500"/>
            <ac:spMk id="11" creationId="{50DC4C58-51D8-4381-BF40-7EF28E3C2105}"/>
          </ac:spMkLst>
        </pc:spChg>
        <pc:spChg chg="add del mod">
          <ac:chgData name="SILVA, Joao Vasco (CIMMYT-Zimbabwe)" userId="27dc16e4-c554-42a3-803d-40668d7cdfe8" providerId="ADAL" clId="{BA8A1EE7-292D-48EA-9CEF-5C1D1CD797D5}" dt="2021-06-14T10:40:21.969" v="1938" actId="478"/>
          <ac:spMkLst>
            <pc:docMk/>
            <pc:sldMk cId="1296040977" sldId="500"/>
            <ac:spMk id="12" creationId="{74AFD67C-D2D8-4D5A-8EF3-4DAE279BC89D}"/>
          </ac:spMkLst>
        </pc:spChg>
        <pc:spChg chg="mod">
          <ac:chgData name="SILVA, Joao Vasco (CIMMYT-Zimbabwe)" userId="27dc16e4-c554-42a3-803d-40668d7cdfe8" providerId="ADAL" clId="{BA8A1EE7-292D-48EA-9CEF-5C1D1CD797D5}" dt="2021-06-14T10:13:37.358" v="1306" actId="20577"/>
          <ac:spMkLst>
            <pc:docMk/>
            <pc:sldMk cId="1296040977" sldId="500"/>
            <ac:spMk id="39" creationId="{5EF62B45-DB7D-4F9A-9C04-97C67976A676}"/>
          </ac:spMkLst>
        </pc:spChg>
        <pc:grpChg chg="add mod">
          <ac:chgData name="SILVA, Joao Vasco (CIMMYT-Zimbabwe)" userId="27dc16e4-c554-42a3-803d-40668d7cdfe8" providerId="ADAL" clId="{BA8A1EE7-292D-48EA-9CEF-5C1D1CD797D5}" dt="2021-06-14T10:44:24.922" v="2194" actId="1035"/>
          <ac:grpSpMkLst>
            <pc:docMk/>
            <pc:sldMk cId="1296040977" sldId="500"/>
            <ac:grpSpMk id="5" creationId="{7F3E3957-0AF1-4FD8-9ED5-626A50625EDB}"/>
          </ac:grpSpMkLst>
        </pc:grpChg>
        <pc:graphicFrameChg chg="del">
          <ac:chgData name="SILVA, Joao Vasco (CIMMYT-Zimbabwe)" userId="27dc16e4-c554-42a3-803d-40668d7cdfe8" providerId="ADAL" clId="{BA8A1EE7-292D-48EA-9CEF-5C1D1CD797D5}" dt="2021-06-14T10:13:31.916" v="1294" actId="478"/>
          <ac:graphicFrameMkLst>
            <pc:docMk/>
            <pc:sldMk cId="1296040977" sldId="500"/>
            <ac:graphicFrameMk id="8" creationId="{CC3C7279-E9D0-410A-AF30-D1EC104076AF}"/>
          </ac:graphicFrameMkLst>
        </pc:graphicFrameChg>
        <pc:picChg chg="add mod modCrop">
          <ac:chgData name="SILVA, Joao Vasco (CIMMYT-Zimbabwe)" userId="27dc16e4-c554-42a3-803d-40668d7cdfe8" providerId="ADAL" clId="{BA8A1EE7-292D-48EA-9CEF-5C1D1CD797D5}" dt="2021-06-14T10:17:25.241" v="1366" actId="164"/>
          <ac:picMkLst>
            <pc:docMk/>
            <pc:sldMk cId="1296040977" sldId="500"/>
            <ac:picMk id="3" creationId="{D6AA5934-1528-4395-BA67-8FE92FE7BEA2}"/>
          </ac:picMkLst>
        </pc:picChg>
      </pc:sldChg>
      <pc:sldChg chg="addSp delSp modSp add mod">
        <pc:chgData name="SILVA, Joao Vasco (CIMMYT-Zimbabwe)" userId="27dc16e4-c554-42a3-803d-40668d7cdfe8" providerId="ADAL" clId="{BA8A1EE7-292D-48EA-9CEF-5C1D1CD797D5}" dt="2021-06-14T10:59:06.688" v="2478" actId="5793"/>
        <pc:sldMkLst>
          <pc:docMk/>
          <pc:sldMk cId="2497844564" sldId="501"/>
        </pc:sldMkLst>
        <pc:spChg chg="add mod">
          <ac:chgData name="SILVA, Joao Vasco (CIMMYT-Zimbabwe)" userId="27dc16e4-c554-42a3-803d-40668d7cdfe8" providerId="ADAL" clId="{BA8A1EE7-292D-48EA-9CEF-5C1D1CD797D5}" dt="2021-06-14T10:58:16.104" v="2441" actId="1036"/>
          <ac:spMkLst>
            <pc:docMk/>
            <pc:sldMk cId="2497844564" sldId="501"/>
            <ac:spMk id="8" creationId="{695C3842-056B-42D5-A637-122403A5AF29}"/>
          </ac:spMkLst>
        </pc:spChg>
        <pc:spChg chg="add mod">
          <ac:chgData name="SILVA, Joao Vasco (CIMMYT-Zimbabwe)" userId="27dc16e4-c554-42a3-803d-40668d7cdfe8" providerId="ADAL" clId="{BA8A1EE7-292D-48EA-9CEF-5C1D1CD797D5}" dt="2021-06-14T10:58:25.100" v="2443" actId="1076"/>
          <ac:spMkLst>
            <pc:docMk/>
            <pc:sldMk cId="2497844564" sldId="501"/>
            <ac:spMk id="9" creationId="{E637BED9-87C7-4BFD-88BC-FD953A6AAFAA}"/>
          </ac:spMkLst>
        </pc:spChg>
        <pc:spChg chg="add mod">
          <ac:chgData name="SILVA, Joao Vasco (CIMMYT-Zimbabwe)" userId="27dc16e4-c554-42a3-803d-40668d7cdfe8" providerId="ADAL" clId="{BA8A1EE7-292D-48EA-9CEF-5C1D1CD797D5}" dt="2021-06-14T10:58:29.802" v="2444" actId="1076"/>
          <ac:spMkLst>
            <pc:docMk/>
            <pc:sldMk cId="2497844564" sldId="501"/>
            <ac:spMk id="10" creationId="{46625A50-AE7B-4384-AC72-9C056CE7AE84}"/>
          </ac:spMkLst>
        </pc:spChg>
        <pc:spChg chg="add mod">
          <ac:chgData name="SILVA, Joao Vasco (CIMMYT-Zimbabwe)" userId="27dc16e4-c554-42a3-803d-40668d7cdfe8" providerId="ADAL" clId="{BA8A1EE7-292D-48EA-9CEF-5C1D1CD797D5}" dt="2021-06-14T10:58:20.364" v="2442" actId="1076"/>
          <ac:spMkLst>
            <pc:docMk/>
            <pc:sldMk cId="2497844564" sldId="501"/>
            <ac:spMk id="11" creationId="{13493094-3802-468E-AE0B-266647CD388D}"/>
          </ac:spMkLst>
        </pc:spChg>
        <pc:spChg chg="add mod">
          <ac:chgData name="SILVA, Joao Vasco (CIMMYT-Zimbabwe)" userId="27dc16e4-c554-42a3-803d-40668d7cdfe8" providerId="ADAL" clId="{BA8A1EE7-292D-48EA-9CEF-5C1D1CD797D5}" dt="2021-06-14T10:59:06.688" v="2478" actId="5793"/>
          <ac:spMkLst>
            <pc:docMk/>
            <pc:sldMk cId="2497844564" sldId="501"/>
            <ac:spMk id="12" creationId="{18390CEA-DE9E-4BFC-B043-92E4898978D6}"/>
          </ac:spMkLst>
        </pc:spChg>
        <pc:spChg chg="mod">
          <ac:chgData name="SILVA, Joao Vasco (CIMMYT-Zimbabwe)" userId="27dc16e4-c554-42a3-803d-40668d7cdfe8" providerId="ADAL" clId="{BA8A1EE7-292D-48EA-9CEF-5C1D1CD797D5}" dt="2021-06-14T10:56:00.607" v="2374" actId="6549"/>
          <ac:spMkLst>
            <pc:docMk/>
            <pc:sldMk cId="2497844564" sldId="501"/>
            <ac:spMk id="39" creationId="{5EF62B45-DB7D-4F9A-9C04-97C67976A676}"/>
          </ac:spMkLst>
        </pc:spChg>
        <pc:picChg chg="add mod ord">
          <ac:chgData name="SILVA, Joao Vasco (CIMMYT-Zimbabwe)" userId="27dc16e4-c554-42a3-803d-40668d7cdfe8" providerId="ADAL" clId="{BA8A1EE7-292D-48EA-9CEF-5C1D1CD797D5}" dt="2021-06-14T10:36:14.499" v="1725" actId="167"/>
          <ac:picMkLst>
            <pc:docMk/>
            <pc:sldMk cId="2497844564" sldId="501"/>
            <ac:picMk id="5" creationId="{858BD3F9-A361-473A-B840-7DFB9A328117}"/>
          </ac:picMkLst>
        </pc:picChg>
        <pc:picChg chg="add del mod ord">
          <ac:chgData name="SILVA, Joao Vasco (CIMMYT-Zimbabwe)" userId="27dc16e4-c554-42a3-803d-40668d7cdfe8" providerId="ADAL" clId="{BA8A1EE7-292D-48EA-9CEF-5C1D1CD797D5}" dt="2021-06-14T10:36:16.786" v="1726" actId="478"/>
          <ac:picMkLst>
            <pc:docMk/>
            <pc:sldMk cId="2497844564" sldId="501"/>
            <ac:picMk id="7" creationId="{E181268B-54D9-4EFD-B7E8-6052284B2AC5}"/>
          </ac:picMkLst>
        </pc:picChg>
      </pc:sldChg>
      <pc:sldChg chg="addSp delSp modSp add mod delAnim">
        <pc:chgData name="SILVA, Joao Vasco (CIMMYT-Zimbabwe)" userId="27dc16e4-c554-42a3-803d-40668d7cdfe8" providerId="ADAL" clId="{BA8A1EE7-292D-48EA-9CEF-5C1D1CD797D5}" dt="2021-06-14T11:23:11.988" v="2523" actId="207"/>
        <pc:sldMkLst>
          <pc:docMk/>
          <pc:sldMk cId="2502052823" sldId="502"/>
        </pc:sldMkLst>
        <pc:spChg chg="add mod">
          <ac:chgData name="SILVA, Joao Vasco (CIMMYT-Zimbabwe)" userId="27dc16e4-c554-42a3-803d-40668d7cdfe8" providerId="ADAL" clId="{BA8A1EE7-292D-48EA-9CEF-5C1D1CD797D5}" dt="2021-06-14T11:23:11.988" v="2523" actId="207"/>
          <ac:spMkLst>
            <pc:docMk/>
            <pc:sldMk cId="2502052823" sldId="502"/>
            <ac:spMk id="2" creationId="{FF31E1CF-82DA-43C4-A0B6-0F9BD1860795}"/>
          </ac:spMkLst>
        </pc:spChg>
        <pc:spChg chg="add mod">
          <ac:chgData name="SILVA, Joao Vasco (CIMMYT-Zimbabwe)" userId="27dc16e4-c554-42a3-803d-40668d7cdfe8" providerId="ADAL" clId="{BA8A1EE7-292D-48EA-9CEF-5C1D1CD797D5}" dt="2021-06-14T10:53:15.273" v="2263"/>
          <ac:spMkLst>
            <pc:docMk/>
            <pc:sldMk cId="2502052823" sldId="502"/>
            <ac:spMk id="8" creationId="{515FACF4-4CA8-4C29-B771-1A19F63FE6CA}"/>
          </ac:spMkLst>
        </pc:spChg>
        <pc:spChg chg="del">
          <ac:chgData name="SILVA, Joao Vasco (CIMMYT-Zimbabwe)" userId="27dc16e4-c554-42a3-803d-40668d7cdfe8" providerId="ADAL" clId="{BA8A1EE7-292D-48EA-9CEF-5C1D1CD797D5}" dt="2021-06-14T10:53:07.169" v="2262" actId="478"/>
          <ac:spMkLst>
            <pc:docMk/>
            <pc:sldMk cId="2502052823" sldId="502"/>
            <ac:spMk id="12" creationId="{E2FA0406-3C98-4A9C-8E6C-7A981E1A258B}"/>
          </ac:spMkLst>
        </pc:spChg>
        <pc:spChg chg="del">
          <ac:chgData name="SILVA, Joao Vasco (CIMMYT-Zimbabwe)" userId="27dc16e4-c554-42a3-803d-40668d7cdfe8" providerId="ADAL" clId="{BA8A1EE7-292D-48EA-9CEF-5C1D1CD797D5}" dt="2021-06-14T10:53:07.169" v="2262" actId="478"/>
          <ac:spMkLst>
            <pc:docMk/>
            <pc:sldMk cId="2502052823" sldId="502"/>
            <ac:spMk id="13" creationId="{E773FB77-1CFE-4D74-97A4-645EF7250494}"/>
          </ac:spMkLst>
        </pc:spChg>
        <pc:spChg chg="mod">
          <ac:chgData name="SILVA, Joao Vasco (CIMMYT-Zimbabwe)" userId="27dc16e4-c554-42a3-803d-40668d7cdfe8" providerId="ADAL" clId="{BA8A1EE7-292D-48EA-9CEF-5C1D1CD797D5}" dt="2021-06-14T10:53:29.799" v="2307" actId="20577"/>
          <ac:spMkLst>
            <pc:docMk/>
            <pc:sldMk cId="2502052823" sldId="502"/>
            <ac:spMk id="39" creationId="{5EF62B45-DB7D-4F9A-9C04-97C67976A676}"/>
          </ac:spMkLst>
        </pc:spChg>
        <pc:picChg chg="del">
          <ac:chgData name="SILVA, Joao Vasco (CIMMYT-Zimbabwe)" userId="27dc16e4-c554-42a3-803d-40668d7cdfe8" providerId="ADAL" clId="{BA8A1EE7-292D-48EA-9CEF-5C1D1CD797D5}" dt="2021-06-14T10:53:07.169" v="2262" actId="478"/>
          <ac:picMkLst>
            <pc:docMk/>
            <pc:sldMk cId="2502052823" sldId="502"/>
            <ac:picMk id="4" creationId="{C0BB208C-AFAC-407C-85DA-8F6EE3395D58}"/>
          </ac:picMkLst>
        </pc:picChg>
        <pc:picChg chg="del">
          <ac:chgData name="SILVA, Joao Vasco (CIMMYT-Zimbabwe)" userId="27dc16e4-c554-42a3-803d-40668d7cdfe8" providerId="ADAL" clId="{BA8A1EE7-292D-48EA-9CEF-5C1D1CD797D5}" dt="2021-06-14T10:53:07.169" v="2262" actId="478"/>
          <ac:picMkLst>
            <pc:docMk/>
            <pc:sldMk cId="2502052823" sldId="502"/>
            <ac:picMk id="9" creationId="{45FBD9AB-FD4D-43EC-AAB3-41C0334B7FB1}"/>
          </ac:picMkLst>
        </pc:picChg>
      </pc:sldChg>
      <pc:sldChg chg="addSp delSp modSp add mod">
        <pc:chgData name="SILVA, Joao Vasco (CIMMYT-Zimbabwe)" userId="27dc16e4-c554-42a3-803d-40668d7cdfe8" providerId="ADAL" clId="{BA8A1EE7-292D-48EA-9CEF-5C1D1CD797D5}" dt="2021-06-14T11:29:09.897" v="2586" actId="6549"/>
        <pc:sldMkLst>
          <pc:docMk/>
          <pc:sldMk cId="735835748" sldId="503"/>
        </pc:sldMkLst>
        <pc:spChg chg="del">
          <ac:chgData name="SILVA, Joao Vasco (CIMMYT-Zimbabwe)" userId="27dc16e4-c554-42a3-803d-40668d7cdfe8" providerId="ADAL" clId="{BA8A1EE7-292D-48EA-9CEF-5C1D1CD797D5}" dt="2021-06-14T10:53:49.735" v="2309" actId="478"/>
          <ac:spMkLst>
            <pc:docMk/>
            <pc:sldMk cId="735835748" sldId="503"/>
            <ac:spMk id="8" creationId="{695C3842-056B-42D5-A637-122403A5AF29}"/>
          </ac:spMkLst>
        </pc:spChg>
        <pc:spChg chg="del">
          <ac:chgData name="SILVA, Joao Vasco (CIMMYT-Zimbabwe)" userId="27dc16e4-c554-42a3-803d-40668d7cdfe8" providerId="ADAL" clId="{BA8A1EE7-292D-48EA-9CEF-5C1D1CD797D5}" dt="2021-06-14T10:53:49.735" v="2309" actId="478"/>
          <ac:spMkLst>
            <pc:docMk/>
            <pc:sldMk cId="735835748" sldId="503"/>
            <ac:spMk id="9" creationId="{E637BED9-87C7-4BFD-88BC-FD953A6AAFAA}"/>
          </ac:spMkLst>
        </pc:spChg>
        <pc:spChg chg="del">
          <ac:chgData name="SILVA, Joao Vasco (CIMMYT-Zimbabwe)" userId="27dc16e4-c554-42a3-803d-40668d7cdfe8" providerId="ADAL" clId="{BA8A1EE7-292D-48EA-9CEF-5C1D1CD797D5}" dt="2021-06-14T10:53:49.735" v="2309" actId="478"/>
          <ac:spMkLst>
            <pc:docMk/>
            <pc:sldMk cId="735835748" sldId="503"/>
            <ac:spMk id="10" creationId="{46625A50-AE7B-4384-AC72-9C056CE7AE84}"/>
          </ac:spMkLst>
        </pc:spChg>
        <pc:spChg chg="add mod">
          <ac:chgData name="SILVA, Joao Vasco (CIMMYT-Zimbabwe)" userId="27dc16e4-c554-42a3-803d-40668d7cdfe8" providerId="ADAL" clId="{BA8A1EE7-292D-48EA-9CEF-5C1D1CD797D5}" dt="2021-06-14T11:29:09.897" v="2586" actId="6549"/>
          <ac:spMkLst>
            <pc:docMk/>
            <pc:sldMk cId="735835748" sldId="503"/>
            <ac:spMk id="11" creationId="{40FC0F7F-9898-450C-A4E4-1C8822916EA0}"/>
          </ac:spMkLst>
        </pc:spChg>
        <pc:spChg chg="mod">
          <ac:chgData name="SILVA, Joao Vasco (CIMMYT-Zimbabwe)" userId="27dc16e4-c554-42a3-803d-40668d7cdfe8" providerId="ADAL" clId="{BA8A1EE7-292D-48EA-9CEF-5C1D1CD797D5}" dt="2021-06-14T10:56:05.559" v="2382" actId="6549"/>
          <ac:spMkLst>
            <pc:docMk/>
            <pc:sldMk cId="735835748" sldId="503"/>
            <ac:spMk id="39" creationId="{5EF62B45-DB7D-4F9A-9C04-97C67976A676}"/>
          </ac:spMkLst>
        </pc:spChg>
        <pc:picChg chg="del">
          <ac:chgData name="SILVA, Joao Vasco (CIMMYT-Zimbabwe)" userId="27dc16e4-c554-42a3-803d-40668d7cdfe8" providerId="ADAL" clId="{BA8A1EE7-292D-48EA-9CEF-5C1D1CD797D5}" dt="2021-06-14T10:53:49.735" v="2309" actId="478"/>
          <ac:picMkLst>
            <pc:docMk/>
            <pc:sldMk cId="735835748" sldId="503"/>
            <ac:picMk id="5" creationId="{858BD3F9-A361-473A-B840-7DFB9A328117}"/>
          </ac:picMkLst>
        </pc:picChg>
      </pc:sldChg>
      <pc:sldChg chg="addSp delSp modSp add mod">
        <pc:chgData name="SILVA, Joao Vasco (CIMMYT-Zimbabwe)" userId="27dc16e4-c554-42a3-803d-40668d7cdfe8" providerId="ADAL" clId="{BA8A1EE7-292D-48EA-9CEF-5C1D1CD797D5}" dt="2021-06-14T11:28:41.555" v="2564" actId="20577"/>
        <pc:sldMkLst>
          <pc:docMk/>
          <pc:sldMk cId="3988561901" sldId="504"/>
        </pc:sldMkLst>
        <pc:spChg chg="mod">
          <ac:chgData name="SILVA, Joao Vasco (CIMMYT-Zimbabwe)" userId="27dc16e4-c554-42a3-803d-40668d7cdfe8" providerId="ADAL" clId="{BA8A1EE7-292D-48EA-9CEF-5C1D1CD797D5}" dt="2021-06-14T11:28:41.555" v="2564" actId="20577"/>
          <ac:spMkLst>
            <pc:docMk/>
            <pc:sldMk cId="3988561901" sldId="504"/>
            <ac:spMk id="39" creationId="{5EF62B45-DB7D-4F9A-9C04-97C67976A676}"/>
          </ac:spMkLst>
        </pc:spChg>
        <pc:spChg chg="add mod">
          <ac:chgData name="SILVA, Joao Vasco (CIMMYT-Zimbabwe)" userId="27dc16e4-c554-42a3-803d-40668d7cdfe8" providerId="ADAL" clId="{BA8A1EE7-292D-48EA-9CEF-5C1D1CD797D5}" dt="2021-06-14T11:28:30.801" v="2526"/>
          <ac:spMkLst>
            <pc:docMk/>
            <pc:sldMk cId="3988561901" sldId="504"/>
            <ac:spMk id="40" creationId="{FA32CEDB-6F89-4CE3-9D97-6EED6EF9DB5F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41" creationId="{66E0F571-D931-41A9-A414-8D82AB2EF55C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79" creationId="{B5697289-DCAC-4AD1-A9C2-B8092CBC4BEE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0" creationId="{A258B663-18D8-42C5-8DD5-DA44E29550B6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1" creationId="{3702661C-1458-4528-9ABD-81E752827A97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5" creationId="{7C44B8BB-21E9-4F83-A3A4-67E2DB9A3C49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6" creationId="{EBF65712-4C05-4CDF-B42E-91A705B11B90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7" creationId="{495A315E-AC15-4FB2-9D5B-D67551F46BC2}"/>
          </ac:spMkLst>
        </pc:spChg>
        <pc:spChg chg="del">
          <ac:chgData name="SILVA, Joao Vasco (CIMMYT-Zimbabwe)" userId="27dc16e4-c554-42a3-803d-40668d7cdfe8" providerId="ADAL" clId="{BA8A1EE7-292D-48EA-9CEF-5C1D1CD797D5}" dt="2021-06-14T11:28:26.249" v="2525" actId="478"/>
          <ac:spMkLst>
            <pc:docMk/>
            <pc:sldMk cId="3988561901" sldId="504"/>
            <ac:spMk id="88" creationId="{46580961-5FC9-4029-A423-AD9FDF94FA2D}"/>
          </ac:spMkLst>
        </pc:spChg>
        <pc:grpChg chg="del">
          <ac:chgData name="SILVA, Joao Vasco (CIMMYT-Zimbabwe)" userId="27dc16e4-c554-42a3-803d-40668d7cdfe8" providerId="ADAL" clId="{BA8A1EE7-292D-48EA-9CEF-5C1D1CD797D5}" dt="2021-06-14T11:28:26.249" v="2525" actId="478"/>
          <ac:grpSpMkLst>
            <pc:docMk/>
            <pc:sldMk cId="3988561901" sldId="504"/>
            <ac:grpSpMk id="55" creationId="{F0A00339-3A1E-4E0F-9D9F-4702003805F6}"/>
          </ac:grpSpMkLst>
        </pc:grpChg>
        <pc:grpChg chg="del">
          <ac:chgData name="SILVA, Joao Vasco (CIMMYT-Zimbabwe)" userId="27dc16e4-c554-42a3-803d-40668d7cdfe8" providerId="ADAL" clId="{BA8A1EE7-292D-48EA-9CEF-5C1D1CD797D5}" dt="2021-06-14T11:28:26.249" v="2525" actId="478"/>
          <ac:grpSpMkLst>
            <pc:docMk/>
            <pc:sldMk cId="3988561901" sldId="504"/>
            <ac:grpSpMk id="61" creationId="{B6B96111-F4C1-456D-B8F8-6A007009E7B3}"/>
          </ac:grpSpMkLst>
        </pc:grpChg>
        <pc:grpChg chg="del">
          <ac:chgData name="SILVA, Joao Vasco (CIMMYT-Zimbabwe)" userId="27dc16e4-c554-42a3-803d-40668d7cdfe8" providerId="ADAL" clId="{BA8A1EE7-292D-48EA-9CEF-5C1D1CD797D5}" dt="2021-06-14T11:28:26.249" v="2525" actId="478"/>
          <ac:grpSpMkLst>
            <pc:docMk/>
            <pc:sldMk cId="3988561901" sldId="504"/>
            <ac:grpSpMk id="67" creationId="{D92512CA-819B-4DE1-B8FA-AB690F368B4C}"/>
          </ac:grpSpMkLst>
        </pc:grpChg>
        <pc:grpChg chg="del">
          <ac:chgData name="SILVA, Joao Vasco (CIMMYT-Zimbabwe)" userId="27dc16e4-c554-42a3-803d-40668d7cdfe8" providerId="ADAL" clId="{BA8A1EE7-292D-48EA-9CEF-5C1D1CD797D5}" dt="2021-06-14T11:28:26.249" v="2525" actId="478"/>
          <ac:grpSpMkLst>
            <pc:docMk/>
            <pc:sldMk cId="3988561901" sldId="504"/>
            <ac:grpSpMk id="76" creationId="{069E7D04-8B89-494B-8A59-6C2D34A03878}"/>
          </ac:grpSpMkLst>
        </pc:grpChg>
        <pc:grpChg chg="del">
          <ac:chgData name="SILVA, Joao Vasco (CIMMYT-Zimbabwe)" userId="27dc16e4-c554-42a3-803d-40668d7cdfe8" providerId="ADAL" clId="{BA8A1EE7-292D-48EA-9CEF-5C1D1CD797D5}" dt="2021-06-14T11:28:26.249" v="2525" actId="478"/>
          <ac:grpSpMkLst>
            <pc:docMk/>
            <pc:sldMk cId="3988561901" sldId="504"/>
            <ac:grpSpMk id="82" creationId="{5502CC28-7F8A-4675-88B2-4D77F043AD09}"/>
          </ac:grpSpMkLst>
        </pc:grpChg>
        <pc:cxnChg chg="del">
          <ac:chgData name="SILVA, Joao Vasco (CIMMYT-Zimbabwe)" userId="27dc16e4-c554-42a3-803d-40668d7cdfe8" providerId="ADAL" clId="{BA8A1EE7-292D-48EA-9CEF-5C1D1CD797D5}" dt="2021-06-14T11:28:26.249" v="2525" actId="478"/>
          <ac:cxnSpMkLst>
            <pc:docMk/>
            <pc:sldMk cId="3988561901" sldId="504"/>
            <ac:cxnSpMk id="73" creationId="{17DA347F-78E4-46B5-9E05-D6E75157FF97}"/>
          </ac:cxnSpMkLst>
        </pc:cxnChg>
        <pc:cxnChg chg="del">
          <ac:chgData name="SILVA, Joao Vasco (CIMMYT-Zimbabwe)" userId="27dc16e4-c554-42a3-803d-40668d7cdfe8" providerId="ADAL" clId="{BA8A1EE7-292D-48EA-9CEF-5C1D1CD797D5}" dt="2021-06-14T11:28:26.249" v="2525" actId="478"/>
          <ac:cxnSpMkLst>
            <pc:docMk/>
            <pc:sldMk cId="3988561901" sldId="504"/>
            <ac:cxnSpMk id="74" creationId="{244D2D26-F650-4964-9B5D-55EFEAB3834F}"/>
          </ac:cxnSpMkLst>
        </pc:cxnChg>
        <pc:cxnChg chg="del">
          <ac:chgData name="SILVA, Joao Vasco (CIMMYT-Zimbabwe)" userId="27dc16e4-c554-42a3-803d-40668d7cdfe8" providerId="ADAL" clId="{BA8A1EE7-292D-48EA-9CEF-5C1D1CD797D5}" dt="2021-06-14T11:28:26.249" v="2525" actId="478"/>
          <ac:cxnSpMkLst>
            <pc:docMk/>
            <pc:sldMk cId="3988561901" sldId="504"/>
            <ac:cxnSpMk id="75" creationId="{ECC6078A-25F0-4697-BC3B-31D08C694E9D}"/>
          </ac:cxnSpMkLst>
        </pc:cxnChg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1888914081" sldId="506"/>
        </pc:sldMkLst>
      </pc:sldChg>
      <pc:sldChg chg="del">
        <pc:chgData name="SILVA, Joao Vasco (CIMMYT-Zimbabwe)" userId="27dc16e4-c554-42a3-803d-40668d7cdfe8" providerId="ADAL" clId="{BA8A1EE7-292D-48EA-9CEF-5C1D1CD797D5}" dt="2021-06-14T09:17:01.576" v="167" actId="47"/>
        <pc:sldMkLst>
          <pc:docMk/>
          <pc:sldMk cId="2012509080" sldId="509"/>
        </pc:sldMkLst>
      </pc:sldChg>
      <pc:sldChg chg="del">
        <pc:chgData name="SILVA, Joao Vasco (CIMMYT-Zimbabwe)" userId="27dc16e4-c554-42a3-803d-40668d7cdfe8" providerId="ADAL" clId="{BA8A1EE7-292D-48EA-9CEF-5C1D1CD797D5}" dt="2021-06-14T09:16:30.925" v="132" actId="47"/>
        <pc:sldMkLst>
          <pc:docMk/>
          <pc:sldMk cId="3817253645" sldId="517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622756199" sldId="528"/>
        </pc:sldMkLst>
      </pc:sldChg>
      <pc:sldChg chg="del">
        <pc:chgData name="SILVA, Joao Vasco (CIMMYT-Zimbabwe)" userId="27dc16e4-c554-42a3-803d-40668d7cdfe8" providerId="ADAL" clId="{BA8A1EE7-292D-48EA-9CEF-5C1D1CD797D5}" dt="2021-06-14T09:16:32.203" v="133" actId="47"/>
        <pc:sldMkLst>
          <pc:docMk/>
          <pc:sldMk cId="452580866" sldId="533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3993477779" sldId="541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3340662427" sldId="545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80535751" sldId="547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1644769811" sldId="548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4037854450" sldId="549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2127508697" sldId="550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3960132026" sldId="553"/>
        </pc:sldMkLst>
      </pc:sldChg>
      <pc:sldChg chg="del">
        <pc:chgData name="SILVA, Joao Vasco (CIMMYT-Zimbabwe)" userId="27dc16e4-c554-42a3-803d-40668d7cdfe8" providerId="ADAL" clId="{BA8A1EE7-292D-48EA-9CEF-5C1D1CD797D5}" dt="2021-06-14T09:17:05.410" v="168" actId="47"/>
        <pc:sldMkLst>
          <pc:docMk/>
          <pc:sldMk cId="4199576584" sldId="554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1860590071" sldId="555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1865681765" sldId="557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3306883639" sldId="558"/>
        </pc:sldMkLst>
      </pc:sldChg>
      <pc:sldChg chg="del">
        <pc:chgData name="SILVA, Joao Vasco (CIMMYT-Zimbabwe)" userId="27dc16e4-c554-42a3-803d-40668d7cdfe8" providerId="ADAL" clId="{BA8A1EE7-292D-48EA-9CEF-5C1D1CD797D5}" dt="2021-06-14T09:16:59.455" v="166" actId="47"/>
        <pc:sldMkLst>
          <pc:docMk/>
          <pc:sldMk cId="980027782" sldId="559"/>
        </pc:sldMkLst>
      </pc:sldChg>
    </pc:docChg>
  </pc:docChgLst>
  <pc:docChgLst>
    <pc:chgData name="SILVA, Joao Vasco (CIMMYT-Zimbabwe)" userId="27dc16e4-c554-42a3-803d-40668d7cdfe8" providerId="ADAL" clId="{4AD8E1F3-5681-4B09-82BF-ED2CDAC77007}"/>
    <pc:docChg chg="undo custSel modSld">
      <pc:chgData name="SILVA, Joao Vasco (CIMMYT-Zimbabwe)" userId="27dc16e4-c554-42a3-803d-40668d7cdfe8" providerId="ADAL" clId="{4AD8E1F3-5681-4B09-82BF-ED2CDAC77007}" dt="2020-11-21T16:24:20.855" v="170" actId="1037"/>
      <pc:docMkLst>
        <pc:docMk/>
      </pc:docMkLst>
      <pc:sldChg chg="modSp mod">
        <pc:chgData name="SILVA, Joao Vasco (CIMMYT-Zimbabwe)" userId="27dc16e4-c554-42a3-803d-40668d7cdfe8" providerId="ADAL" clId="{4AD8E1F3-5681-4B09-82BF-ED2CDAC77007}" dt="2020-11-21T16:24:20.855" v="170" actId="1037"/>
        <pc:sldMkLst>
          <pc:docMk/>
          <pc:sldMk cId="4216782071" sldId="459"/>
        </pc:sldMkLst>
        <pc:spChg chg="mod">
          <ac:chgData name="SILVA, Joao Vasco (CIMMYT-Zimbabwe)" userId="27dc16e4-c554-42a3-803d-40668d7cdfe8" providerId="ADAL" clId="{4AD8E1F3-5681-4B09-82BF-ED2CDAC77007}" dt="2020-11-21T16:23:39.339" v="144" actId="1037"/>
          <ac:spMkLst>
            <pc:docMk/>
            <pc:sldMk cId="4216782071" sldId="459"/>
            <ac:spMk id="3" creationId="{5CACAC20-0E1C-4844-9270-DBA88C440D69}"/>
          </ac:spMkLst>
        </pc:spChg>
        <pc:spChg chg="mod">
          <ac:chgData name="SILVA, Joao Vasco (CIMMYT-Zimbabwe)" userId="27dc16e4-c554-42a3-803d-40668d7cdfe8" providerId="ADAL" clId="{4AD8E1F3-5681-4B09-82BF-ED2CDAC77007}" dt="2020-11-21T16:22:40.904" v="110" actId="1036"/>
          <ac:spMkLst>
            <pc:docMk/>
            <pc:sldMk cId="4216782071" sldId="459"/>
            <ac:spMk id="8" creationId="{AFB3768E-14AB-4230-BCD0-314C2F0CEE4C}"/>
          </ac:spMkLst>
        </pc:spChg>
        <pc:spChg chg="mod">
          <ac:chgData name="SILVA, Joao Vasco (CIMMYT-Zimbabwe)" userId="27dc16e4-c554-42a3-803d-40668d7cdfe8" providerId="ADAL" clId="{4AD8E1F3-5681-4B09-82BF-ED2CDAC77007}" dt="2020-11-21T16:24:20.855" v="170" actId="1037"/>
          <ac:spMkLst>
            <pc:docMk/>
            <pc:sldMk cId="4216782071" sldId="459"/>
            <ac:spMk id="9" creationId="{4A0F1CFC-1E66-424B-8AB4-31EEF24500CB}"/>
          </ac:spMkLst>
        </pc:spChg>
        <pc:spChg chg="mod">
          <ac:chgData name="SILVA, Joao Vasco (CIMMYT-Zimbabwe)" userId="27dc16e4-c554-42a3-803d-40668d7cdfe8" providerId="ADAL" clId="{4AD8E1F3-5681-4B09-82BF-ED2CDAC77007}" dt="2020-11-21T16:23:39.339" v="144" actId="1037"/>
          <ac:spMkLst>
            <pc:docMk/>
            <pc:sldMk cId="4216782071" sldId="459"/>
            <ac:spMk id="45" creationId="{00000000-0000-0000-0000-000000000000}"/>
          </ac:spMkLst>
        </pc:spChg>
        <pc:picChg chg="mod">
          <ac:chgData name="SILVA, Joao Vasco (CIMMYT-Zimbabwe)" userId="27dc16e4-c554-42a3-803d-40668d7cdfe8" providerId="ADAL" clId="{4AD8E1F3-5681-4B09-82BF-ED2CDAC77007}" dt="2020-11-21T16:22:34.517" v="106" actId="1036"/>
          <ac:picMkLst>
            <pc:docMk/>
            <pc:sldMk cId="4216782071" sldId="459"/>
            <ac:picMk id="10" creationId="{32AE4713-0672-40B9-96D5-14191B48B2A8}"/>
          </ac:picMkLst>
        </pc:picChg>
        <pc:picChg chg="mod">
          <ac:chgData name="SILVA, Joao Vasco (CIMMYT-Zimbabwe)" userId="27dc16e4-c554-42a3-803d-40668d7cdfe8" providerId="ADAL" clId="{4AD8E1F3-5681-4B09-82BF-ED2CDAC77007}" dt="2020-11-21T16:22:34.517" v="106" actId="1036"/>
          <ac:picMkLst>
            <pc:docMk/>
            <pc:sldMk cId="4216782071" sldId="459"/>
            <ac:picMk id="11" creationId="{2F3DAEB8-AF6D-4426-BFFA-D9B06D1F8ED6}"/>
          </ac:picMkLst>
        </pc:picChg>
        <pc:picChg chg="mod">
          <ac:chgData name="SILVA, Joao Vasco (CIMMYT-Zimbabwe)" userId="27dc16e4-c554-42a3-803d-40668d7cdfe8" providerId="ADAL" clId="{4AD8E1F3-5681-4B09-82BF-ED2CDAC77007}" dt="2020-11-21T16:22:34.517" v="106" actId="1036"/>
          <ac:picMkLst>
            <pc:docMk/>
            <pc:sldMk cId="4216782071" sldId="459"/>
            <ac:picMk id="12" creationId="{980B35FE-BF68-4788-9D63-9029B4C3219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3E568-AD51-4ECF-8C29-C1637FF4E7C1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1B703-343C-4AAF-A57D-B655BA6A6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0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DA6FC-8F22-42F5-BB31-DF7626400BC6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4346-E44E-4A99-B2B9-A74FE8657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and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4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3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729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00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48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3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78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2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1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21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57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951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4346-E44E-4A99-B2B9-A74FE86571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0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om</a:t>
            </a:r>
            <a:r>
              <a:rPr lang="en-GB" dirty="0"/>
              <a:t>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hyperlink" Target="http://www.yieldgap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90EA31BA-1B17-4EDB-9B68-A1BE384C5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r="5587"/>
          <a:stretch/>
        </p:blipFill>
        <p:spPr>
          <a:xfrm>
            <a:off x="-38957" y="1227672"/>
            <a:ext cx="9241458" cy="565509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4" name="Titel 3"/>
          <p:cNvSpPr>
            <a:spLocks noGrp="1"/>
          </p:cNvSpPr>
          <p:nvPr>
            <p:ph type="title"/>
          </p:nvPr>
        </p:nvSpPr>
        <p:spPr>
          <a:xfrm>
            <a:off x="331696" y="324911"/>
            <a:ext cx="8482083" cy="1127383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Benchmarking yield gaps and resource use efficiency with data analytics and crop modelling </a:t>
            </a: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AFB3768E-14AB-4230-BCD0-314C2F0CEE4C}"/>
              </a:ext>
            </a:extLst>
          </p:cNvPr>
          <p:cNvSpPr/>
          <p:nvPr/>
        </p:nvSpPr>
        <p:spPr>
          <a:xfrm>
            <a:off x="-38957" y="-6252"/>
            <a:ext cx="9241458" cy="1269486"/>
          </a:xfrm>
          <a:prstGeom prst="rect">
            <a:avLst/>
          </a:prstGeom>
          <a:solidFill>
            <a:srgbClr val="34B233"/>
          </a:solidFill>
          <a:ln w="12700">
            <a:solidFill>
              <a:schemeClr val="accent6"/>
            </a:solidFill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A0F1CFC-1E66-424B-8AB4-31EEF24500CB}"/>
              </a:ext>
            </a:extLst>
          </p:cNvPr>
          <p:cNvSpPr txBox="1">
            <a:spLocks/>
          </p:cNvSpPr>
          <p:nvPr/>
        </p:nvSpPr>
        <p:spPr bwMode="auto">
          <a:xfrm>
            <a:off x="9053" y="474409"/>
            <a:ext cx="9144000" cy="80530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2"/>
                </a:solidFill>
                <a:latin typeface="Verdana" pitchFamily="34" charset="0"/>
                <a:ea typeface="+mj-ea"/>
                <a:cs typeface="+mj-cs"/>
              </a:defRPr>
            </a:lvl1pPr>
            <a:lvl2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1000"/>
              </a:spcAft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Yield gap analysis for irrigated wheat in Egypt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DB56-8E07-48F0-80E4-CB9AA9679F6F}"/>
              </a:ext>
            </a:extLst>
          </p:cNvPr>
          <p:cNvSpPr txBox="1"/>
          <p:nvPr/>
        </p:nvSpPr>
        <p:spPr>
          <a:xfrm>
            <a:off x="432186" y="1490794"/>
            <a:ext cx="8279625" cy="734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João Vasco </a:t>
            </a:r>
            <a:r>
              <a:rPr lang="en-GB" sz="2000" b="1" dirty="0" err="1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Silva,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Antoine Languillaume, Chandrashekhar Biradar, Atef Swelam, Vinay </a:t>
            </a:r>
            <a:r>
              <a:rPr lang="en-GB" sz="2000" b="1" dirty="0" err="1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Sangia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Martin van Ittersum</a:t>
            </a:r>
          </a:p>
        </p:txBody>
      </p:sp>
    </p:spTree>
    <p:extLst>
      <p:ext uri="{BB962C8B-B14F-4D97-AF65-F5344CB8AC3E}">
        <p14:creationId xmlns:p14="http://schemas.microsoft.com/office/powerpoint/2010/main" val="421678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D482C-4475-4F78-A279-C7744894F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02" t="25494" r="8541" b="19555"/>
          <a:stretch/>
        </p:blipFill>
        <p:spPr>
          <a:xfrm>
            <a:off x="267419" y="1702059"/>
            <a:ext cx="8632137" cy="3789142"/>
          </a:xfrm>
          <a:prstGeom prst="rect">
            <a:avLst/>
          </a:prstGeom>
        </p:spPr>
      </p:pic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Simulated Yp – Upper Egypt – </a:t>
            </a:r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TSUM2+600</a:t>
            </a:r>
            <a:r>
              <a:rPr lang="en-GB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C4E1E-0F70-4E13-8745-977B031A98FD}"/>
              </a:ext>
            </a:extLst>
          </p:cNvPr>
          <p:cNvSpPr txBox="1"/>
          <p:nvPr/>
        </p:nvSpPr>
        <p:spPr>
          <a:xfrm>
            <a:off x="6914606" y="3524582"/>
            <a:ext cx="163057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7.9 t DM ha</a:t>
            </a:r>
            <a:r>
              <a:rPr lang="en-US" sz="1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-1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BFADC-A1D9-4311-987A-A9337BDA4B18}"/>
              </a:ext>
            </a:extLst>
          </p:cNvPr>
          <p:cNvSpPr txBox="1"/>
          <p:nvPr/>
        </p:nvSpPr>
        <p:spPr>
          <a:xfrm>
            <a:off x="2203524" y="2770341"/>
            <a:ext cx="2101857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105 DOY; March 23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31A3B-5949-4813-A322-6A2E01425E7A}"/>
              </a:ext>
            </a:extLst>
          </p:cNvPr>
          <p:cNvSpPr txBox="1"/>
          <p:nvPr/>
        </p:nvSpPr>
        <p:spPr>
          <a:xfrm>
            <a:off x="2100931" y="3946446"/>
            <a:ext cx="220445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44 DOY; February 13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7CA25-5F85-4388-B510-217C924E094F}"/>
              </a:ext>
            </a:extLst>
          </p:cNvPr>
          <p:cNvSpPr txBox="1"/>
          <p:nvPr/>
        </p:nvSpPr>
        <p:spPr>
          <a:xfrm>
            <a:off x="1922998" y="4394476"/>
            <a:ext cx="238238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324 DOY; November 20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A2F81-4947-4C42-AEBC-21A69CFBEBBF}"/>
              </a:ext>
            </a:extLst>
          </p:cNvPr>
          <p:cNvSpPr txBox="1"/>
          <p:nvPr/>
        </p:nvSpPr>
        <p:spPr>
          <a:xfrm>
            <a:off x="1025526" y="5699366"/>
            <a:ext cx="3260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Maturity – Emergence = 146 days</a:t>
            </a:r>
            <a:endParaRPr lang="en-ZW" sz="16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6BA917A4-E884-4822-86F6-AA843A73676C}"/>
              </a:ext>
            </a:extLst>
          </p:cNvPr>
          <p:cNvSpPr/>
          <p:nvPr/>
        </p:nvSpPr>
        <p:spPr>
          <a:xfrm>
            <a:off x="1276533" y="2920606"/>
            <a:ext cx="316871" cy="1326371"/>
          </a:xfrm>
          <a:prstGeom prst="upDownArrow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ZW" sz="1400" dirty="0">
              <a:solidFill>
                <a:schemeClr val="tx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01E45EC-EBA0-453B-B999-E5AB9E2F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61" y="3277471"/>
            <a:ext cx="316871" cy="5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583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Actual yields at governorate level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75A82E-A1D5-4540-8A2D-2DB1C2B18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4" y="1139490"/>
            <a:ext cx="4195899" cy="5594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5DC11-0DDA-4042-A2C8-2BB925A796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28" t="48469" r="51429" b="37766"/>
          <a:stretch/>
        </p:blipFill>
        <p:spPr>
          <a:xfrm>
            <a:off x="4637373" y="3437709"/>
            <a:ext cx="4252716" cy="12130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8494BF-2811-4E13-BB8F-151CEBFA4BD0}"/>
              </a:ext>
            </a:extLst>
          </p:cNvPr>
          <p:cNvSpPr/>
          <p:nvPr/>
        </p:nvSpPr>
        <p:spPr>
          <a:xfrm>
            <a:off x="627017" y="2863429"/>
            <a:ext cx="86214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ZW" sz="1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AB3D59-DD73-4041-9E3A-AD2FE931CF9F}"/>
              </a:ext>
            </a:extLst>
          </p:cNvPr>
          <p:cNvSpPr/>
          <p:nvPr/>
        </p:nvSpPr>
        <p:spPr>
          <a:xfrm>
            <a:off x="627016" y="5288766"/>
            <a:ext cx="86214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ZW" sz="14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4DDDEB-3CEE-4BA7-ABB7-EF8B3A9D1CFC}"/>
              </a:ext>
            </a:extLst>
          </p:cNvPr>
          <p:cNvSpPr/>
          <p:nvPr/>
        </p:nvSpPr>
        <p:spPr>
          <a:xfrm>
            <a:off x="627015" y="3621166"/>
            <a:ext cx="86214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ZW" sz="1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2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Actual yields at buffer zone level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FA0406-3C98-4A9C-8E6C-7A981E1A258B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0BB208C-AFAC-407C-85DA-8F6EE3395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0" y="1351394"/>
            <a:ext cx="6477356" cy="4626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BD9AB-FD4D-43EC-AAB3-41C0334B7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4" t="36497" r="22000" b="5938"/>
          <a:stretch/>
        </p:blipFill>
        <p:spPr>
          <a:xfrm>
            <a:off x="3995412" y="3876628"/>
            <a:ext cx="4841967" cy="27761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773FB77-1CFE-4D74-97A4-645EF7250494}"/>
              </a:ext>
            </a:extLst>
          </p:cNvPr>
          <p:cNvSpPr/>
          <p:nvPr/>
        </p:nvSpPr>
        <p:spPr>
          <a:xfrm>
            <a:off x="1698171" y="1985555"/>
            <a:ext cx="36576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ZW" sz="1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81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Yield gap closure for wheat in Egypt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FACF4-4CA8-4C29-B771-1A19F63FE6CA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DF9FFA7-CAD3-4268-97C0-1D841F36F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2" y="1552887"/>
            <a:ext cx="8048531" cy="4615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E57B1-8976-473A-AEBE-9D8FA1A13F75}"/>
              </a:ext>
            </a:extLst>
          </p:cNvPr>
          <p:cNvSpPr txBox="1"/>
          <p:nvPr/>
        </p:nvSpPr>
        <p:spPr>
          <a:xfrm>
            <a:off x="1388422" y="1783531"/>
            <a:ext cx="780983" cy="306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9.0 t/ha</a:t>
            </a:r>
            <a:endParaRPr lang="en-ZW" sz="14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61FE4-B500-4CED-9A32-53433AC76A54}"/>
              </a:ext>
            </a:extLst>
          </p:cNvPr>
          <p:cNvSpPr txBox="1"/>
          <p:nvPr/>
        </p:nvSpPr>
        <p:spPr>
          <a:xfrm>
            <a:off x="3181971" y="2243749"/>
            <a:ext cx="780983" cy="306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7.9 t/ha</a:t>
            </a:r>
            <a:endParaRPr lang="en-ZW" sz="14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02686-0A0B-4C74-8E4B-05372F202807}"/>
              </a:ext>
            </a:extLst>
          </p:cNvPr>
          <p:cNvSpPr txBox="1"/>
          <p:nvPr/>
        </p:nvSpPr>
        <p:spPr>
          <a:xfrm>
            <a:off x="1388421" y="3038954"/>
            <a:ext cx="780983" cy="306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6.8 t/ha</a:t>
            </a:r>
            <a:endParaRPr lang="en-ZW" sz="1400" dirty="0" err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EB2C0-5286-4E1A-A607-D130822DDC02}"/>
              </a:ext>
            </a:extLst>
          </p:cNvPr>
          <p:cNvSpPr txBox="1"/>
          <p:nvPr/>
        </p:nvSpPr>
        <p:spPr>
          <a:xfrm>
            <a:off x="3181970" y="3298077"/>
            <a:ext cx="780983" cy="306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6.2 t/ha</a:t>
            </a:r>
            <a:endParaRPr lang="en-ZW" sz="1400" dirty="0" err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C3CA0-FA39-4945-9E5C-932225123750}"/>
              </a:ext>
            </a:extLst>
          </p:cNvPr>
          <p:cNvSpPr txBox="1"/>
          <p:nvPr/>
        </p:nvSpPr>
        <p:spPr>
          <a:xfrm>
            <a:off x="5326613" y="2714545"/>
            <a:ext cx="1152883" cy="30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75% of  Yp</a:t>
            </a:r>
            <a:endParaRPr lang="en-ZW" sz="1400" dirty="0" err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34C30-160D-43AA-A826-4FE99DDD9D8C}"/>
              </a:ext>
            </a:extLst>
          </p:cNvPr>
          <p:cNvSpPr txBox="1"/>
          <p:nvPr/>
        </p:nvSpPr>
        <p:spPr>
          <a:xfrm>
            <a:off x="7108638" y="2595345"/>
            <a:ext cx="1152883" cy="30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78% of  Yp</a:t>
            </a:r>
            <a:endParaRPr lang="en-ZW" sz="1400" dirty="0" err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05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5" name="Groeperen 18">
            <a:extLst>
              <a:ext uri="{FF2B5EF4-FFF2-40B4-BE49-F238E27FC236}">
                <a16:creationId xmlns:a16="http://schemas.microsoft.com/office/drawing/2014/main" id="{F0A00339-3A1E-4E0F-9D9F-4702003805F6}"/>
              </a:ext>
            </a:extLst>
          </p:cNvPr>
          <p:cNvGrpSpPr/>
          <p:nvPr/>
        </p:nvGrpSpPr>
        <p:grpSpPr>
          <a:xfrm>
            <a:off x="1949236" y="1258716"/>
            <a:ext cx="1765240" cy="4906578"/>
            <a:chOff x="510940" y="1014386"/>
            <a:chExt cx="1765240" cy="4906578"/>
          </a:xfrm>
        </p:grpSpPr>
        <p:sp>
          <p:nvSpPr>
            <p:cNvPr id="56" name="Vijfhoek 12">
              <a:extLst>
                <a:ext uri="{FF2B5EF4-FFF2-40B4-BE49-F238E27FC236}">
                  <a16:creationId xmlns:a16="http://schemas.microsoft.com/office/drawing/2014/main" id="{52BC81CB-F5B2-4FC2-A0E4-3F69B4818B54}"/>
                </a:ext>
              </a:extLst>
            </p:cNvPr>
            <p:cNvSpPr/>
            <p:nvPr/>
          </p:nvSpPr>
          <p:spPr bwMode="auto">
            <a:xfrm rot="5400000">
              <a:off x="708002" y="1026072"/>
              <a:ext cx="1314862" cy="1332000"/>
            </a:xfrm>
            <a:prstGeom prst="homePlate">
              <a:avLst>
                <a:gd name="adj" fmla="val 17501"/>
              </a:avLst>
            </a:prstGeom>
            <a:solidFill>
              <a:srgbClr val="FF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57" name="Tekstvak 13">
              <a:extLst>
                <a:ext uri="{FF2B5EF4-FFF2-40B4-BE49-F238E27FC236}">
                  <a16:creationId xmlns:a16="http://schemas.microsoft.com/office/drawing/2014/main" id="{4AE23125-8BF2-4ADD-971E-A0E3001C7100}"/>
                </a:ext>
              </a:extLst>
            </p:cNvPr>
            <p:cNvSpPr txBox="1"/>
            <p:nvPr/>
          </p:nvSpPr>
          <p:spPr>
            <a:xfrm>
              <a:off x="612039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Defining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CO</a:t>
              </a:r>
              <a:r>
                <a:rPr lang="nl-NL" sz="1400" i="1" baseline="-25000" dirty="0">
                  <a:solidFill>
                    <a:srgbClr val="004C78"/>
                  </a:solidFill>
                  <a:latin typeface="Verdana"/>
                  <a:cs typeface="Verdana"/>
                </a:rPr>
                <a:t>2</a:t>
              </a: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radiation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temperature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crop</a:t>
              </a: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</a:t>
              </a: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genetics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58" name="Trapezium 2">
              <a:extLst>
                <a:ext uri="{FF2B5EF4-FFF2-40B4-BE49-F238E27FC236}">
                  <a16:creationId xmlns:a16="http://schemas.microsoft.com/office/drawing/2014/main" id="{D6D8BBE2-85F4-429D-A59B-0ACC6EFF2867}"/>
                </a:ext>
              </a:extLst>
            </p:cNvPr>
            <p:cNvSpPr/>
            <p:nvPr/>
          </p:nvSpPr>
          <p:spPr bwMode="auto">
            <a:xfrm>
              <a:off x="510940" y="5122334"/>
              <a:ext cx="1707999" cy="788360"/>
            </a:xfrm>
            <a:prstGeom prst="trapezoid">
              <a:avLst/>
            </a:prstGeom>
            <a:solidFill>
              <a:srgbClr val="94FF4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59" name="Rechthoek 3">
              <a:extLst>
                <a:ext uri="{FF2B5EF4-FFF2-40B4-BE49-F238E27FC236}">
                  <a16:creationId xmlns:a16="http://schemas.microsoft.com/office/drawing/2014/main" id="{3F0110B1-E6CB-4480-814E-0F190B7A192B}"/>
                </a:ext>
              </a:extLst>
            </p:cNvPr>
            <p:cNvSpPr/>
            <p:nvPr/>
          </p:nvSpPr>
          <p:spPr bwMode="auto">
            <a:xfrm>
              <a:off x="700718" y="2349500"/>
              <a:ext cx="1313845" cy="305593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0" name="Tekstvak 4">
              <a:extLst>
                <a:ext uri="{FF2B5EF4-FFF2-40B4-BE49-F238E27FC236}">
                  <a16:creationId xmlns:a16="http://schemas.microsoft.com/office/drawing/2014/main" id="{0CB8F198-9C4F-4301-9420-EADFCBCD83D1}"/>
                </a:ext>
              </a:extLst>
            </p:cNvPr>
            <p:cNvSpPr txBox="1"/>
            <p:nvPr/>
          </p:nvSpPr>
          <p:spPr>
            <a:xfrm>
              <a:off x="687810" y="5463403"/>
              <a:ext cx="1346844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Potential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Yp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grpSp>
        <p:nvGrpSpPr>
          <p:cNvPr id="61" name="Groeperen 22">
            <a:extLst>
              <a:ext uri="{FF2B5EF4-FFF2-40B4-BE49-F238E27FC236}">
                <a16:creationId xmlns:a16="http://schemas.microsoft.com/office/drawing/2014/main" id="{B6B96111-F4C1-456D-B8F8-6A007009E7B3}"/>
              </a:ext>
            </a:extLst>
          </p:cNvPr>
          <p:cNvGrpSpPr/>
          <p:nvPr/>
        </p:nvGrpSpPr>
        <p:grpSpPr>
          <a:xfrm>
            <a:off x="3870067" y="1258716"/>
            <a:ext cx="1761643" cy="4906578"/>
            <a:chOff x="2629375" y="1014386"/>
            <a:chExt cx="1761643" cy="4906578"/>
          </a:xfrm>
        </p:grpSpPr>
        <p:sp>
          <p:nvSpPr>
            <p:cNvPr id="62" name="Vijfhoek 20">
              <a:extLst>
                <a:ext uri="{FF2B5EF4-FFF2-40B4-BE49-F238E27FC236}">
                  <a16:creationId xmlns:a16="http://schemas.microsoft.com/office/drawing/2014/main" id="{2F39C92F-F176-41A9-A3F0-F71736EA5209}"/>
                </a:ext>
              </a:extLst>
            </p:cNvPr>
            <p:cNvSpPr/>
            <p:nvPr/>
          </p:nvSpPr>
          <p:spPr bwMode="auto">
            <a:xfrm rot="5400000">
              <a:off x="2374299" y="1477715"/>
              <a:ext cx="2218151" cy="1332000"/>
            </a:xfrm>
            <a:prstGeom prst="homePlate">
              <a:avLst>
                <a:gd name="adj" fmla="val 17501"/>
              </a:avLst>
            </a:prstGeom>
            <a:solidFill>
              <a:schemeClr val="tx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3" name="Tekstvak 37">
              <a:extLst>
                <a:ext uri="{FF2B5EF4-FFF2-40B4-BE49-F238E27FC236}">
                  <a16:creationId xmlns:a16="http://schemas.microsoft.com/office/drawing/2014/main" id="{FA6E1E52-9FAD-49F9-BF03-9DB60D92B6BD}"/>
                </a:ext>
              </a:extLst>
            </p:cNvPr>
            <p:cNvSpPr txBox="1"/>
            <p:nvPr/>
          </p:nvSpPr>
          <p:spPr>
            <a:xfrm>
              <a:off x="2726877" y="1014386"/>
              <a:ext cx="1664141" cy="93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20" dirty="0" err="1">
                  <a:solidFill>
                    <a:srgbClr val="004C78"/>
                  </a:solidFill>
                  <a:latin typeface="Arial"/>
                  <a:cs typeface="Arial"/>
                </a:rPr>
                <a:t>Limiting</a:t>
              </a:r>
              <a:r>
                <a:rPr lang="nl-NL" sz="1400" b="1" spc="-2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water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nutrients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</a:pPr>
              <a:r>
                <a:rPr lang="nl-NL" sz="1400" i="1" dirty="0">
                  <a:solidFill>
                    <a:srgbClr val="004C78"/>
                  </a:solidFill>
                  <a:latin typeface="Verdana"/>
                  <a:cs typeface="Verdana"/>
                </a:rPr>
                <a:t> (N,P,K)</a:t>
              </a:r>
            </a:p>
          </p:txBody>
        </p:sp>
        <p:sp>
          <p:nvSpPr>
            <p:cNvPr id="64" name="Trapezium 43">
              <a:extLst>
                <a:ext uri="{FF2B5EF4-FFF2-40B4-BE49-F238E27FC236}">
                  <a16:creationId xmlns:a16="http://schemas.microsoft.com/office/drawing/2014/main" id="{521F9A18-77A3-4A07-838C-D8F54E3A318F}"/>
                </a:ext>
              </a:extLst>
            </p:cNvPr>
            <p:cNvSpPr/>
            <p:nvPr/>
          </p:nvSpPr>
          <p:spPr bwMode="auto">
            <a:xfrm>
              <a:off x="2629375" y="5122334"/>
              <a:ext cx="1707999" cy="788360"/>
            </a:xfrm>
            <a:prstGeom prst="trapezoid">
              <a:avLst/>
            </a:prstGeom>
            <a:solidFill>
              <a:srgbClr val="CCCC3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5" name="Rechthoek 48">
              <a:extLst>
                <a:ext uri="{FF2B5EF4-FFF2-40B4-BE49-F238E27FC236}">
                  <a16:creationId xmlns:a16="http://schemas.microsoft.com/office/drawing/2014/main" id="{FF1CFE05-9AAC-4681-9396-67F4A93361C9}"/>
                </a:ext>
              </a:extLst>
            </p:cNvPr>
            <p:cNvSpPr/>
            <p:nvPr/>
          </p:nvSpPr>
          <p:spPr bwMode="auto">
            <a:xfrm>
              <a:off x="2826452" y="3252788"/>
              <a:ext cx="1313845" cy="21600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6" name="Tekstvak 51">
              <a:extLst>
                <a:ext uri="{FF2B5EF4-FFF2-40B4-BE49-F238E27FC236}">
                  <a16:creationId xmlns:a16="http://schemas.microsoft.com/office/drawing/2014/main" id="{41D72A14-CA12-47BE-94D3-B7EF9C0F0F23}"/>
                </a:ext>
              </a:extLst>
            </p:cNvPr>
            <p:cNvSpPr txBox="1"/>
            <p:nvPr/>
          </p:nvSpPr>
          <p:spPr>
            <a:xfrm>
              <a:off x="2776399" y="5463403"/>
              <a:ext cx="1402949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Limited</a:t>
              </a: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Yw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grpSp>
        <p:nvGrpSpPr>
          <p:cNvPr id="67" name="Groeperen 23">
            <a:extLst>
              <a:ext uri="{FF2B5EF4-FFF2-40B4-BE49-F238E27FC236}">
                <a16:creationId xmlns:a16="http://schemas.microsoft.com/office/drawing/2014/main" id="{D92512CA-819B-4DE1-B8FA-AB690F368B4C}"/>
              </a:ext>
            </a:extLst>
          </p:cNvPr>
          <p:cNvGrpSpPr/>
          <p:nvPr/>
        </p:nvGrpSpPr>
        <p:grpSpPr>
          <a:xfrm>
            <a:off x="5776706" y="1258716"/>
            <a:ext cx="1761814" cy="4906578"/>
            <a:chOff x="4722717" y="1014386"/>
            <a:chExt cx="1761814" cy="4906578"/>
          </a:xfrm>
        </p:grpSpPr>
        <p:sp>
          <p:nvSpPr>
            <p:cNvPr id="68" name="Vijfhoek 32">
              <a:extLst>
                <a:ext uri="{FF2B5EF4-FFF2-40B4-BE49-F238E27FC236}">
                  <a16:creationId xmlns:a16="http://schemas.microsoft.com/office/drawing/2014/main" id="{3537CA11-7D01-4D46-BF24-0A07F4CEBD16}"/>
                </a:ext>
              </a:extLst>
            </p:cNvPr>
            <p:cNvSpPr/>
            <p:nvPr/>
          </p:nvSpPr>
          <p:spPr bwMode="auto">
            <a:xfrm rot="5400000">
              <a:off x="4022233" y="1927769"/>
              <a:ext cx="3118261" cy="1332000"/>
            </a:xfrm>
            <a:prstGeom prst="homePlate">
              <a:avLst>
                <a:gd name="adj" fmla="val 17501"/>
              </a:avLst>
            </a:prstGeom>
            <a:solidFill>
              <a:srgbClr val="99FF9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69" name="Tekstvak 39">
              <a:extLst>
                <a:ext uri="{FF2B5EF4-FFF2-40B4-BE49-F238E27FC236}">
                  <a16:creationId xmlns:a16="http://schemas.microsoft.com/office/drawing/2014/main" id="{FB3DC3BB-3452-47C5-82FE-0C4B47453BDC}"/>
                </a:ext>
              </a:extLst>
            </p:cNvPr>
            <p:cNvSpPr txBox="1"/>
            <p:nvPr/>
          </p:nvSpPr>
          <p:spPr>
            <a:xfrm>
              <a:off x="4820390" y="1014386"/>
              <a:ext cx="1664141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nl-NL" sz="1400" b="1" spc="-60" dirty="0" err="1">
                  <a:solidFill>
                    <a:srgbClr val="004C78"/>
                  </a:solidFill>
                  <a:latin typeface="Arial"/>
                  <a:cs typeface="Arial"/>
                </a:rPr>
                <a:t>Reducing</a:t>
              </a:r>
              <a:r>
                <a:rPr lang="nl-NL" sz="1400" b="1" spc="-60" dirty="0">
                  <a:solidFill>
                    <a:srgbClr val="004C78"/>
                  </a:solidFill>
                  <a:latin typeface="Arial"/>
                  <a:cs typeface="Arial"/>
                </a:rPr>
                <a:t> factors</a:t>
              </a:r>
            </a:p>
            <a:p>
              <a:pPr indent="68400" defTabSz="914400" eaLnBrk="0" fontAlgn="base" hangingPunct="0">
                <a:lnSpc>
                  <a:spcPct val="7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weeds</a:t>
              </a:r>
              <a:endParaRPr lang="nl-NL" sz="1400" i="1" baseline="-25000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pests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diseases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  <a:p>
              <a:pPr indent="68400" defTabSz="914400" eaLnBrk="0" fontAlgn="base" hangingPunct="0">
                <a:lnSpc>
                  <a:spcPct val="50000"/>
                </a:lnSpc>
                <a:spcBef>
                  <a:spcPts val="70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nl-NL" sz="1400" i="1" dirty="0" err="1">
                  <a:solidFill>
                    <a:srgbClr val="004C78"/>
                  </a:solidFill>
                  <a:latin typeface="Verdana"/>
                  <a:cs typeface="Verdana"/>
                </a:rPr>
                <a:t>pollutants</a:t>
              </a:r>
              <a:endParaRPr lang="nl-NL" sz="1400" i="1" dirty="0">
                <a:solidFill>
                  <a:srgbClr val="004C78"/>
                </a:solidFill>
                <a:latin typeface="Verdana"/>
                <a:cs typeface="Verdana"/>
              </a:endParaRPr>
            </a:p>
          </p:txBody>
        </p:sp>
        <p:sp>
          <p:nvSpPr>
            <p:cNvPr id="70" name="Trapezium 44">
              <a:extLst>
                <a:ext uri="{FF2B5EF4-FFF2-40B4-BE49-F238E27FC236}">
                  <a16:creationId xmlns:a16="http://schemas.microsoft.com/office/drawing/2014/main" id="{C058E440-BC7A-4FD4-B4AB-B4C1431DE75D}"/>
                </a:ext>
              </a:extLst>
            </p:cNvPr>
            <p:cNvSpPr/>
            <p:nvPr/>
          </p:nvSpPr>
          <p:spPr bwMode="auto">
            <a:xfrm>
              <a:off x="4722717" y="5122334"/>
              <a:ext cx="1707999" cy="788360"/>
            </a:xfrm>
            <a:prstGeom prst="trapezoid">
              <a:avLst/>
            </a:prstGeom>
            <a:solidFill>
              <a:srgbClr val="CCFFC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71" name="Rechthoek 47">
              <a:extLst>
                <a:ext uri="{FF2B5EF4-FFF2-40B4-BE49-F238E27FC236}">
                  <a16:creationId xmlns:a16="http://schemas.microsoft.com/office/drawing/2014/main" id="{323335F0-5C21-4802-B0F3-07AC14507AAF}"/>
                </a:ext>
              </a:extLst>
            </p:cNvPr>
            <p:cNvSpPr/>
            <p:nvPr/>
          </p:nvSpPr>
          <p:spPr bwMode="auto">
            <a:xfrm>
              <a:off x="4912494" y="4154488"/>
              <a:ext cx="1328444" cy="125095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>
                <a:solidFill>
                  <a:srgbClr val="005172"/>
                </a:solidFill>
                <a:latin typeface="News Gothic" pitchFamily="34" charset="0"/>
              </a:endParaRPr>
            </a:p>
          </p:txBody>
        </p:sp>
        <p:sp>
          <p:nvSpPr>
            <p:cNvPr id="72" name="Tekstvak 52">
              <a:extLst>
                <a:ext uri="{FF2B5EF4-FFF2-40B4-BE49-F238E27FC236}">
                  <a16:creationId xmlns:a16="http://schemas.microsoft.com/office/drawing/2014/main" id="{8F9F757D-58F6-4F64-8CA8-672324730521}"/>
                </a:ext>
              </a:extLst>
            </p:cNvPr>
            <p:cNvSpPr txBox="1"/>
            <p:nvPr/>
          </p:nvSpPr>
          <p:spPr>
            <a:xfrm>
              <a:off x="4916330" y="5463403"/>
              <a:ext cx="1322798" cy="457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Actual</a:t>
              </a:r>
              <a:endParaRPr lang="nl-NL" sz="1600" b="1" dirty="0">
                <a:solidFill>
                  <a:srgbClr val="005172"/>
                </a:solidFill>
                <a:latin typeface="Verdana"/>
              </a:endParaRPr>
            </a:p>
            <a:p>
              <a:pPr algn="ctr" defTabSz="914400" eaLnBrk="0" fontAlgn="base" hangingPunct="0">
                <a:lnSpc>
                  <a:spcPct val="60000"/>
                </a:lnSpc>
                <a:spcBef>
                  <a:spcPts val="480"/>
                </a:spcBef>
                <a:spcAft>
                  <a:spcPct val="0"/>
                </a:spcAft>
              </a:pP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yield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 (</a:t>
              </a:r>
              <a:r>
                <a:rPr lang="nl-NL" sz="1600" b="1" dirty="0" err="1">
                  <a:solidFill>
                    <a:srgbClr val="005172"/>
                  </a:solidFill>
                  <a:latin typeface="Verdana"/>
                </a:rPr>
                <a:t>Ya</a:t>
              </a:r>
              <a:r>
                <a:rPr lang="nl-NL" sz="1600" b="1" dirty="0">
                  <a:solidFill>
                    <a:srgbClr val="005172"/>
                  </a:solidFill>
                  <a:latin typeface="Verdana"/>
                </a:rPr>
                <a:t>)</a:t>
              </a:r>
            </a:p>
          </p:txBody>
        </p:sp>
      </p:grpSp>
      <p:cxnSp>
        <p:nvCxnSpPr>
          <p:cNvPr id="73" name="Rechte verbindingslijn 66">
            <a:extLst>
              <a:ext uri="{FF2B5EF4-FFF2-40B4-BE49-F238E27FC236}">
                <a16:creationId xmlns:a16="http://schemas.microsoft.com/office/drawing/2014/main" id="{17DA347F-78E4-46B5-9E05-D6E75157FF97}"/>
              </a:ext>
            </a:extLst>
          </p:cNvPr>
          <p:cNvCxnSpPr/>
          <p:nvPr/>
        </p:nvCxnSpPr>
        <p:spPr bwMode="auto">
          <a:xfrm>
            <a:off x="1185108" y="3494128"/>
            <a:ext cx="691673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Rechte verbindingslijn 56">
            <a:extLst>
              <a:ext uri="{FF2B5EF4-FFF2-40B4-BE49-F238E27FC236}">
                <a16:creationId xmlns:a16="http://schemas.microsoft.com/office/drawing/2014/main" id="{244D2D26-F650-4964-9B5D-55EFEAB3834F}"/>
              </a:ext>
            </a:extLst>
          </p:cNvPr>
          <p:cNvCxnSpPr/>
          <p:nvPr/>
        </p:nvCxnSpPr>
        <p:spPr bwMode="auto">
          <a:xfrm>
            <a:off x="1185108" y="2590899"/>
            <a:ext cx="6916730" cy="18651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Rechte verbindingslijn 58">
            <a:extLst>
              <a:ext uri="{FF2B5EF4-FFF2-40B4-BE49-F238E27FC236}">
                <a16:creationId xmlns:a16="http://schemas.microsoft.com/office/drawing/2014/main" id="{ECC6078A-25F0-4697-BC3B-31D08C694E9D}"/>
              </a:ext>
            </a:extLst>
          </p:cNvPr>
          <p:cNvCxnSpPr/>
          <p:nvPr/>
        </p:nvCxnSpPr>
        <p:spPr bwMode="auto">
          <a:xfrm flipV="1">
            <a:off x="1185108" y="4397230"/>
            <a:ext cx="6916730" cy="1588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6" name="Groeperen 14">
            <a:extLst>
              <a:ext uri="{FF2B5EF4-FFF2-40B4-BE49-F238E27FC236}">
                <a16:creationId xmlns:a16="http://schemas.microsoft.com/office/drawing/2014/main" id="{069E7D04-8B89-494B-8A59-6C2D34A03878}"/>
              </a:ext>
            </a:extLst>
          </p:cNvPr>
          <p:cNvGrpSpPr/>
          <p:nvPr/>
        </p:nvGrpSpPr>
        <p:grpSpPr>
          <a:xfrm>
            <a:off x="7312277" y="2596409"/>
            <a:ext cx="622828" cy="1802409"/>
            <a:chOff x="6463478" y="2352079"/>
            <a:chExt cx="622828" cy="1802409"/>
          </a:xfrm>
        </p:grpSpPr>
        <p:sp>
          <p:nvSpPr>
            <p:cNvPr id="77" name="Pijl omhoog 45">
              <a:extLst>
                <a:ext uri="{FF2B5EF4-FFF2-40B4-BE49-F238E27FC236}">
                  <a16:creationId xmlns:a16="http://schemas.microsoft.com/office/drawing/2014/main" id="{FE8584DE-70F7-4CBB-90B5-870F317F8DBC}"/>
                </a:ext>
              </a:extLst>
            </p:cNvPr>
            <p:cNvSpPr/>
            <p:nvPr/>
          </p:nvSpPr>
          <p:spPr bwMode="auto">
            <a:xfrm>
              <a:off x="6463478" y="2352079"/>
              <a:ext cx="622828" cy="1802409"/>
            </a:xfrm>
            <a:prstGeom prst="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nl-NL" sz="2400" dirty="0">
                <a:solidFill>
                  <a:srgbClr val="800000"/>
                </a:solidFill>
                <a:latin typeface="News Gothic" pitchFamily="34" charset="0"/>
              </a:endParaRPr>
            </a:p>
          </p:txBody>
        </p:sp>
        <p:sp>
          <p:nvSpPr>
            <p:cNvPr id="78" name="Tekstvak 46">
              <a:extLst>
                <a:ext uri="{FF2B5EF4-FFF2-40B4-BE49-F238E27FC236}">
                  <a16:creationId xmlns:a16="http://schemas.microsoft.com/office/drawing/2014/main" id="{87514EA6-70DF-479A-B87F-64F3EB706861}"/>
                </a:ext>
              </a:extLst>
            </p:cNvPr>
            <p:cNvSpPr txBox="1"/>
            <p:nvPr/>
          </p:nvSpPr>
          <p:spPr>
            <a:xfrm rot="16200000">
              <a:off x="6074646" y="3052732"/>
              <a:ext cx="1353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nl-NL" sz="2000" dirty="0" err="1">
                  <a:solidFill>
                    <a:srgbClr val="FFFF00"/>
                  </a:solidFill>
                  <a:latin typeface="Verdana"/>
                </a:rPr>
                <a:t>yield</a:t>
              </a:r>
              <a:r>
                <a:rPr lang="nl-NL" sz="2000" dirty="0">
                  <a:solidFill>
                    <a:srgbClr val="FFFF00"/>
                  </a:solidFill>
                  <a:latin typeface="Verdana"/>
                </a:rPr>
                <a:t> gap</a:t>
              </a:r>
            </a:p>
          </p:txBody>
        </p:sp>
      </p:grpSp>
      <p:sp>
        <p:nvSpPr>
          <p:cNvPr id="81" name="Tekstvak 9">
            <a:extLst>
              <a:ext uri="{FF2B5EF4-FFF2-40B4-BE49-F238E27FC236}">
                <a16:creationId xmlns:a16="http://schemas.microsoft.com/office/drawing/2014/main" id="{3702661C-1458-4528-9ABD-81E752827A97}"/>
              </a:ext>
            </a:extLst>
          </p:cNvPr>
          <p:cNvSpPr txBox="1"/>
          <p:nvPr/>
        </p:nvSpPr>
        <p:spPr>
          <a:xfrm rot="16200000">
            <a:off x="171113" y="3226761"/>
            <a:ext cx="1480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nl-NL" sz="2000" dirty="0" err="1">
                <a:solidFill>
                  <a:schemeClr val="bg2"/>
                </a:solidFill>
                <a:latin typeface="Verdana"/>
                <a:cs typeface="Verdana"/>
              </a:rPr>
              <a:t>Yield</a:t>
            </a:r>
            <a:r>
              <a:rPr lang="nl-NL" sz="2000" dirty="0">
                <a:solidFill>
                  <a:schemeClr val="bg2"/>
                </a:solidFill>
                <a:latin typeface="Verdana"/>
                <a:cs typeface="Verdana"/>
              </a:rPr>
              <a:t> level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580961-5FC9-4029-A423-AD9FDF94FA2D}"/>
              </a:ext>
            </a:extLst>
          </p:cNvPr>
          <p:cNvSpPr txBox="1"/>
          <p:nvPr/>
        </p:nvSpPr>
        <p:spPr>
          <a:xfrm>
            <a:off x="5318669" y="6330397"/>
            <a:ext cx="3629519" cy="350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van Ittersum &amp; </a:t>
            </a:r>
            <a:r>
              <a:rPr lang="en-GB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Rabbinge</a:t>
            </a: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 (1997, FCR)</a:t>
            </a:r>
            <a:endParaRPr lang="en-GB" sz="1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E0F571-D931-41A9-A414-8D82AB2EF55C}"/>
              </a:ext>
            </a:extLst>
          </p:cNvPr>
          <p:cNvSpPr/>
          <p:nvPr/>
        </p:nvSpPr>
        <p:spPr>
          <a:xfrm>
            <a:off x="228600" y="6233746"/>
            <a:ext cx="2716823" cy="509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Concepts for yield gap analysis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17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Protocol Global Yield Gap Atlas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32CEDB-6F89-4CE3-9D97-6EED6EF9DB5F}"/>
              </a:ext>
            </a:extLst>
          </p:cNvPr>
          <p:cNvSpPr/>
          <p:nvPr/>
        </p:nvSpPr>
        <p:spPr>
          <a:xfrm>
            <a:off x="228600" y="6233746"/>
            <a:ext cx="2716823" cy="509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1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5F01C9-B260-465A-B1AF-07DA4247C51C}"/>
              </a:ext>
            </a:extLst>
          </p:cNvPr>
          <p:cNvGrpSpPr/>
          <p:nvPr/>
        </p:nvGrpSpPr>
        <p:grpSpPr>
          <a:xfrm>
            <a:off x="625036" y="1343698"/>
            <a:ext cx="7790426" cy="1543977"/>
            <a:chOff x="1023374" y="1678665"/>
            <a:chExt cx="7790426" cy="154397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BB1FE9-0E5F-471B-9BF5-F8CD010E1BFD}"/>
                </a:ext>
              </a:extLst>
            </p:cNvPr>
            <p:cNvSpPr/>
            <p:nvPr/>
          </p:nvSpPr>
          <p:spPr>
            <a:xfrm>
              <a:off x="1023374" y="1678665"/>
              <a:ext cx="1497453" cy="1543977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24448A9D-AF74-4D64-88D2-B67D0AAE181C}"/>
                </a:ext>
              </a:extLst>
            </p:cNvPr>
            <p:cNvSpPr/>
            <p:nvPr/>
          </p:nvSpPr>
          <p:spPr>
            <a:xfrm>
              <a:off x="2520827" y="2132559"/>
              <a:ext cx="6292973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Crop-specific harvested areas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A5D62-7EE0-40DB-8841-2E57B7BA7DE2}"/>
              </a:ext>
            </a:extLst>
          </p:cNvPr>
          <p:cNvGrpSpPr/>
          <p:nvPr/>
        </p:nvGrpSpPr>
        <p:grpSpPr>
          <a:xfrm>
            <a:off x="1284861" y="2142533"/>
            <a:ext cx="7130601" cy="1543977"/>
            <a:chOff x="1683199" y="2477500"/>
            <a:chExt cx="7130601" cy="1543977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427E8BD0-E62C-4713-B93D-D73817D3F935}"/>
                </a:ext>
              </a:extLst>
            </p:cNvPr>
            <p:cNvSpPr/>
            <p:nvPr/>
          </p:nvSpPr>
          <p:spPr>
            <a:xfrm>
              <a:off x="3180652" y="2839170"/>
              <a:ext cx="5633148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Weather station buffer zones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0DAD82-9428-4EE4-B66E-86011B58123D}"/>
                </a:ext>
              </a:extLst>
            </p:cNvPr>
            <p:cNvSpPr/>
            <p:nvPr/>
          </p:nvSpPr>
          <p:spPr>
            <a:xfrm>
              <a:off x="1683199" y="2477500"/>
              <a:ext cx="1497453" cy="154397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AB580-3380-4718-8F19-B4642DDC329A}"/>
              </a:ext>
            </a:extLst>
          </p:cNvPr>
          <p:cNvGrpSpPr/>
          <p:nvPr/>
        </p:nvGrpSpPr>
        <p:grpSpPr>
          <a:xfrm>
            <a:off x="1944686" y="2941368"/>
            <a:ext cx="6470776" cy="1428375"/>
            <a:chOff x="2343024" y="3276335"/>
            <a:chExt cx="6470776" cy="1428375"/>
          </a:xfrm>
        </p:grpSpPr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8A4D0DFB-3D06-4E37-AB8F-72B2CAF9BB98}"/>
                </a:ext>
              </a:extLst>
            </p:cNvPr>
            <p:cNvSpPr/>
            <p:nvPr/>
          </p:nvSpPr>
          <p:spPr>
            <a:xfrm>
              <a:off x="3781653" y="3545781"/>
              <a:ext cx="5032147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Soil types and cropping systems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25CDFF-A56E-4EA4-8263-15D7DE2FD7DF}"/>
                </a:ext>
              </a:extLst>
            </p:cNvPr>
            <p:cNvSpPr/>
            <p:nvPr/>
          </p:nvSpPr>
          <p:spPr>
            <a:xfrm>
              <a:off x="2343024" y="3276335"/>
              <a:ext cx="1438629" cy="1428375"/>
            </a:xfrm>
            <a:prstGeom prst="ellipse">
              <a:avLst/>
            </a:prstGeom>
            <a:blipFill rotWithShape="1">
              <a:blip r:embed="rId6"/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516AD9-0B25-4502-8EE1-C27DD2D5442E}"/>
              </a:ext>
            </a:extLst>
          </p:cNvPr>
          <p:cNvGrpSpPr/>
          <p:nvPr/>
        </p:nvGrpSpPr>
        <p:grpSpPr>
          <a:xfrm>
            <a:off x="2545687" y="3624601"/>
            <a:ext cx="5869775" cy="1354702"/>
            <a:chOff x="2944025" y="3959568"/>
            <a:chExt cx="5869775" cy="1354702"/>
          </a:xfrm>
        </p:grpSpPr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9B3E3B3B-5CBB-485F-B533-F2B887151378}"/>
                </a:ext>
              </a:extLst>
            </p:cNvPr>
            <p:cNvSpPr/>
            <p:nvPr/>
          </p:nvSpPr>
          <p:spPr>
            <a:xfrm>
              <a:off x="4441478" y="4252392"/>
              <a:ext cx="4372322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Crop model simulations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E17548-98EB-4042-A24D-4E3A7985D412}"/>
                </a:ext>
              </a:extLst>
            </p:cNvPr>
            <p:cNvSpPr/>
            <p:nvPr/>
          </p:nvSpPr>
          <p:spPr>
            <a:xfrm>
              <a:off x="2944025" y="3959568"/>
              <a:ext cx="1497453" cy="135470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E955-1AB7-4340-ABAF-3FB1BE9F518E}"/>
              </a:ext>
            </a:extLst>
          </p:cNvPr>
          <p:cNvGrpSpPr/>
          <p:nvPr/>
        </p:nvGrpSpPr>
        <p:grpSpPr>
          <a:xfrm>
            <a:off x="3205512" y="4234161"/>
            <a:ext cx="5209950" cy="1413744"/>
            <a:chOff x="3603850" y="4569128"/>
            <a:chExt cx="5209950" cy="1413744"/>
          </a:xfrm>
        </p:grpSpPr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4D007ED-7B6C-4273-A7B7-CB1DCA158CE8}"/>
                </a:ext>
              </a:extLst>
            </p:cNvPr>
            <p:cNvSpPr/>
            <p:nvPr/>
          </p:nvSpPr>
          <p:spPr>
            <a:xfrm>
              <a:off x="5042478" y="4959003"/>
              <a:ext cx="3771322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Actual yields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F17C3E2-B566-43AC-BFEF-E4DF68897B92}"/>
                </a:ext>
              </a:extLst>
            </p:cNvPr>
            <p:cNvSpPr/>
            <p:nvPr/>
          </p:nvSpPr>
          <p:spPr>
            <a:xfrm>
              <a:off x="3603850" y="4569128"/>
              <a:ext cx="1438628" cy="1413744"/>
            </a:xfrm>
            <a:prstGeom prst="ellipse">
              <a:avLst/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8773E-A4FE-452B-9F1C-90475C10A320}"/>
              </a:ext>
            </a:extLst>
          </p:cNvPr>
          <p:cNvGrpSpPr/>
          <p:nvPr/>
        </p:nvGrpSpPr>
        <p:grpSpPr>
          <a:xfrm>
            <a:off x="3806511" y="4902763"/>
            <a:ext cx="4608951" cy="1494335"/>
            <a:chOff x="4204849" y="5237730"/>
            <a:chExt cx="4608951" cy="1494335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90FE7422-C171-495E-B5B3-CD8F33567105}"/>
                </a:ext>
              </a:extLst>
            </p:cNvPr>
            <p:cNvSpPr/>
            <p:nvPr/>
          </p:nvSpPr>
          <p:spPr>
            <a:xfrm>
              <a:off x="5702300" y="5665615"/>
              <a:ext cx="3111500" cy="557455"/>
            </a:xfrm>
            <a:custGeom>
              <a:avLst/>
              <a:gdLst>
                <a:gd name="connsiteX0" fmla="*/ 0 w 4829429"/>
                <a:gd name="connsiteY0" fmla="*/ 0 h 629600"/>
                <a:gd name="connsiteX1" fmla="*/ 4514629 w 4829429"/>
                <a:gd name="connsiteY1" fmla="*/ 0 h 629600"/>
                <a:gd name="connsiteX2" fmla="*/ 4829429 w 4829429"/>
                <a:gd name="connsiteY2" fmla="*/ 314800 h 629600"/>
                <a:gd name="connsiteX3" fmla="*/ 4514629 w 4829429"/>
                <a:gd name="connsiteY3" fmla="*/ 629600 h 629600"/>
                <a:gd name="connsiteX4" fmla="*/ 0 w 4829429"/>
                <a:gd name="connsiteY4" fmla="*/ 629600 h 629600"/>
                <a:gd name="connsiteX5" fmla="*/ 0 w 4829429"/>
                <a:gd name="connsiteY5" fmla="*/ 0 h 6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429" h="629600">
                  <a:moveTo>
                    <a:pt x="4829429" y="629599"/>
                  </a:moveTo>
                  <a:lnTo>
                    <a:pt x="314800" y="629599"/>
                  </a:lnTo>
                  <a:lnTo>
                    <a:pt x="0" y="314800"/>
                  </a:lnTo>
                  <a:lnTo>
                    <a:pt x="314800" y="1"/>
                  </a:lnTo>
                  <a:lnTo>
                    <a:pt x="4829429" y="1"/>
                  </a:lnTo>
                  <a:lnTo>
                    <a:pt x="4829429" y="62959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35036" tIns="76201" rIns="142240" bIns="76201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000" dirty="0">
                  <a:solidFill>
                    <a:prstClr val="black"/>
                  </a:solidFill>
                </a:rPr>
                <a:t>Yield gaps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F773BD0-7D33-4E5C-8766-4716678E8BB1}"/>
                </a:ext>
              </a:extLst>
            </p:cNvPr>
            <p:cNvSpPr/>
            <p:nvPr/>
          </p:nvSpPr>
          <p:spPr>
            <a:xfrm>
              <a:off x="4204849" y="5237730"/>
              <a:ext cx="1497451" cy="1494335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FABD03-6759-4F24-9A8A-E8B5C3BB2A2A}"/>
              </a:ext>
            </a:extLst>
          </p:cNvPr>
          <p:cNvSpPr txBox="1"/>
          <p:nvPr/>
        </p:nvSpPr>
        <p:spPr>
          <a:xfrm>
            <a:off x="375000" y="6139087"/>
            <a:ext cx="2196692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  <a:hlinkClick r:id="rId11"/>
              </a:rPr>
              <a:t>www.yieldgap.org</a:t>
            </a:r>
            <a:endParaRPr lang="en-GB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5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805308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Climate zone selection and weather stations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2CA18B9-D2CC-432C-AEC6-5A0B1EC7F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9481" r="10060" b="12167"/>
          <a:stretch/>
        </p:blipFill>
        <p:spPr>
          <a:xfrm>
            <a:off x="387713" y="1425029"/>
            <a:ext cx="4868615" cy="5036392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EAD78-89CD-4592-98C7-06C857854B61}"/>
              </a:ext>
            </a:extLst>
          </p:cNvPr>
          <p:cNvSpPr txBox="1"/>
          <p:nvPr/>
        </p:nvSpPr>
        <p:spPr>
          <a:xfrm>
            <a:off x="5401173" y="1733024"/>
            <a:ext cx="3311933" cy="437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Wheat production along the Nile valley and in the Nile delta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Most country covered by one climate zone one, except southern part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2 buffer zones centered by weather stations in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Kafr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-El-Sheikh and Luxor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buffer zone covers &gt;50% of the wheat area in each climate zone</a:t>
            </a:r>
            <a:endParaRPr lang="en-ZW" sz="16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32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805308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Cropping system characteristics – Nile delta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32035B-C8A4-4C0D-B95A-8A7E118B5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30295"/>
              </p:ext>
            </p:extLst>
          </p:nvPr>
        </p:nvGraphicFramePr>
        <p:xfrm>
          <a:off x="438150" y="1765251"/>
          <a:ext cx="8267700" cy="3670300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158446904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474602881"/>
                    </a:ext>
                  </a:extLst>
                </a:gridCol>
                <a:gridCol w="3225800">
                  <a:extLst>
                    <a:ext uri="{9D8B030D-6E8A-4147-A177-3AD203B41FA5}">
                      <a16:colId xmlns:a16="http://schemas.microsoft.com/office/drawing/2014/main" val="3478839246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station_name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Sakha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Nile Delta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987278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cropping_system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Mainly field crops with about 10-15% orchards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There is mix with vegetables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075638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per_rainfed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(20% in north Nile delta to 0% south delta)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maximum rainfall in north delta is 80 mm/year (winter)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93067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per_irrigated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almost 100% (5 irrigation events)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43109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irrigation_type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flood irrigation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9682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main_soil_type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clay soil (with clay content 39-42%)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38631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per_main_soil_type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100%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84956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main_crop_rotation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Wheat-Sugarbeet-Barseem/Maize-Rice-Cotton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There is no followed crop rotation or system, but these are the most common crops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92281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sowing_window_start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October, 25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75293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sowing_window_end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December, 15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09172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harvest_period_start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April, 15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84825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harvest_period_end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May, 15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52649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main_cultivar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Giza 171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37348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ndays_emergence_flowering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90-105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50931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ndays_flowering_maturity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40-60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2203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harvest_index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0.33-0.38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865669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D4597D2D-E983-49D6-BFF9-5AD4DEFFAEC2}"/>
              </a:ext>
            </a:extLst>
          </p:cNvPr>
          <p:cNvSpPr/>
          <p:nvPr/>
        </p:nvSpPr>
        <p:spPr>
          <a:xfrm>
            <a:off x="3326672" y="3911137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0A4DF-4368-422D-8A3C-A001C2E73A23}"/>
              </a:ext>
            </a:extLst>
          </p:cNvPr>
          <p:cNvSpPr txBox="1"/>
          <p:nvPr/>
        </p:nvSpPr>
        <p:spPr>
          <a:xfrm>
            <a:off x="3503659" y="3947907"/>
            <a:ext cx="1104790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November 15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9A5466-B284-4806-8D35-C4020E0E9BB6}"/>
              </a:ext>
            </a:extLst>
          </p:cNvPr>
          <p:cNvSpPr/>
          <p:nvPr/>
        </p:nvSpPr>
        <p:spPr>
          <a:xfrm>
            <a:off x="3572589" y="4296292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1225A-AB9C-47FE-B419-3574951D8334}"/>
              </a:ext>
            </a:extLst>
          </p:cNvPr>
          <p:cNvSpPr txBox="1"/>
          <p:nvPr/>
        </p:nvSpPr>
        <p:spPr>
          <a:xfrm>
            <a:off x="3749576" y="4333062"/>
            <a:ext cx="603050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May 1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F88A15B-C3E7-4234-94E0-98112837BD0A}"/>
              </a:ext>
            </a:extLst>
          </p:cNvPr>
          <p:cNvSpPr/>
          <p:nvPr/>
        </p:nvSpPr>
        <p:spPr>
          <a:xfrm>
            <a:off x="3327247" y="4866700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D6392-EE20-47B2-86FF-C1DD64539277}"/>
              </a:ext>
            </a:extLst>
          </p:cNvPr>
          <p:cNvSpPr txBox="1"/>
          <p:nvPr/>
        </p:nvSpPr>
        <p:spPr>
          <a:xfrm>
            <a:off x="3504234" y="4903470"/>
            <a:ext cx="1055097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ca. 150 days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0D96DC9-6E35-4676-BAF7-60B6B5A7E6FD}"/>
              </a:ext>
            </a:extLst>
          </p:cNvPr>
          <p:cNvSpPr/>
          <p:nvPr/>
        </p:nvSpPr>
        <p:spPr>
          <a:xfrm>
            <a:off x="5122869" y="3906598"/>
            <a:ext cx="174172" cy="75684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6EC7-9820-4E4B-8A7B-358430B6F03D}"/>
              </a:ext>
            </a:extLst>
          </p:cNvPr>
          <p:cNvSpPr txBox="1"/>
          <p:nvPr/>
        </p:nvSpPr>
        <p:spPr>
          <a:xfrm>
            <a:off x="5299856" y="4134565"/>
            <a:ext cx="1055097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ca. 165 days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03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805308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Cropping system characteristics – Upper Egypt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3C7279-E9D0-410A-AF30-D1EC10407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16938"/>
              </p:ext>
            </p:extLst>
          </p:nvPr>
        </p:nvGraphicFramePr>
        <p:xfrm>
          <a:off x="539750" y="1797904"/>
          <a:ext cx="8064500" cy="3478530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7177722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109352270"/>
                    </a:ext>
                  </a:extLst>
                </a:gridCol>
                <a:gridCol w="3225800">
                  <a:extLst>
                    <a:ext uri="{9D8B030D-6E8A-4147-A177-3AD203B41FA5}">
                      <a16:colId xmlns:a16="http://schemas.microsoft.com/office/drawing/2014/main" val="695992495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station_name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Luxor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Upper Egypt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07440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cropping_system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Field crops and about 20% sugarcan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There is mix with vegetables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60649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per_rainfed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0%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There is no rainfall in upper Egypt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5682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per_irrigated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100% (7 irrigation events)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546186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irrigation_type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flood irrigation/sprinkler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3173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main_soil_type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clay soil, loamy soil, sandy soil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59115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per_main_soil_type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60%, 25%, 15%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070705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main_crop_rotation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Wheat-Barseem/Sugar cane-Maiz-Sorgum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There is no followed crop rotation or system, but these are the most common crops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682646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sowing_window_start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November, 15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22655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sowing_window_end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December, 15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16605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harvest_period_start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April, 20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2601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harvest_period_end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May, 15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22882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main_cultivar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Giza 168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48694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ndays_emergence_flowering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80-90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4912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ndays_flowering_maturity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35-50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77329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harvest_index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>
                          <a:solidFill>
                            <a:srgbClr val="0070C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0.29-0.38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Z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382341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7271CDFD-FFA3-4DF5-9B19-6F7494E3679C}"/>
              </a:ext>
            </a:extLst>
          </p:cNvPr>
          <p:cNvSpPr/>
          <p:nvPr/>
        </p:nvSpPr>
        <p:spPr>
          <a:xfrm>
            <a:off x="3432657" y="3753197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8EB38-3562-4178-833F-FACCE3501F88}"/>
              </a:ext>
            </a:extLst>
          </p:cNvPr>
          <p:cNvSpPr txBox="1"/>
          <p:nvPr/>
        </p:nvSpPr>
        <p:spPr>
          <a:xfrm>
            <a:off x="3609644" y="3789967"/>
            <a:ext cx="1104790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November 15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81BC52A-DCAA-4FC5-8917-3908CD62B133}"/>
              </a:ext>
            </a:extLst>
          </p:cNvPr>
          <p:cNvSpPr/>
          <p:nvPr/>
        </p:nvSpPr>
        <p:spPr>
          <a:xfrm>
            <a:off x="3646019" y="4134195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8475-5DC9-48D3-9BD2-4FE2A1C5942B}"/>
              </a:ext>
            </a:extLst>
          </p:cNvPr>
          <p:cNvSpPr txBox="1"/>
          <p:nvPr/>
        </p:nvSpPr>
        <p:spPr>
          <a:xfrm>
            <a:off x="3823006" y="4170965"/>
            <a:ext cx="603050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May 1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C91917E-44A0-4EBE-A068-A28B22DD7E92}"/>
              </a:ext>
            </a:extLst>
          </p:cNvPr>
          <p:cNvSpPr/>
          <p:nvPr/>
        </p:nvSpPr>
        <p:spPr>
          <a:xfrm>
            <a:off x="5017575" y="3751425"/>
            <a:ext cx="174172" cy="75684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F71A08-A17E-462C-9728-AD77294B0FBA}"/>
              </a:ext>
            </a:extLst>
          </p:cNvPr>
          <p:cNvSpPr txBox="1"/>
          <p:nvPr/>
        </p:nvSpPr>
        <p:spPr>
          <a:xfrm>
            <a:off x="5194562" y="3979392"/>
            <a:ext cx="1055097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ca. 165 days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CE83D18-21FC-4B09-A3D4-29900BAF6327}"/>
              </a:ext>
            </a:extLst>
          </p:cNvPr>
          <p:cNvSpPr/>
          <p:nvPr/>
        </p:nvSpPr>
        <p:spPr>
          <a:xfrm>
            <a:off x="3429842" y="4705314"/>
            <a:ext cx="174172" cy="374073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W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40B678-C836-40CC-A70B-CBD3A261B9BD}"/>
              </a:ext>
            </a:extLst>
          </p:cNvPr>
          <p:cNvSpPr txBox="1"/>
          <p:nvPr/>
        </p:nvSpPr>
        <p:spPr>
          <a:xfrm>
            <a:off x="3606829" y="4742084"/>
            <a:ext cx="1055097" cy="300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ca. 130 days</a:t>
            </a:r>
            <a:endParaRPr lang="en-ZW" sz="1200" dirty="0" err="1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15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805308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Calibrated crop parameters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3E3957-0AF1-4FD8-9ED5-626A50625EDB}"/>
              </a:ext>
            </a:extLst>
          </p:cNvPr>
          <p:cNvGrpSpPr/>
          <p:nvPr/>
        </p:nvGrpSpPr>
        <p:grpSpPr>
          <a:xfrm>
            <a:off x="306621" y="1447862"/>
            <a:ext cx="8476634" cy="3743187"/>
            <a:chOff x="316265" y="1821589"/>
            <a:chExt cx="8476634" cy="3743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AA5934-1528-4395-BA67-8FE92FE7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0" t="22125" r="16857" b="13875"/>
            <a:stretch/>
          </p:blipFill>
          <p:spPr>
            <a:xfrm>
              <a:off x="316265" y="1821589"/>
              <a:ext cx="8476634" cy="374318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5DDD36-CFF4-488F-9ABC-2AD34ED7AF03}"/>
                </a:ext>
              </a:extLst>
            </p:cNvPr>
            <p:cNvSpPr txBox="1"/>
            <p:nvPr/>
          </p:nvSpPr>
          <p:spPr>
            <a:xfrm>
              <a:off x="3326675" y="2525486"/>
              <a:ext cx="653142" cy="3063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1639</a:t>
              </a:r>
              <a:endParaRPr lang="en-ZW" sz="1400" dirty="0" err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1A1D1E-0589-49D1-8B47-A2CCC5FEBC4D}"/>
                </a:ext>
              </a:extLst>
            </p:cNvPr>
            <p:cNvSpPr txBox="1"/>
            <p:nvPr/>
          </p:nvSpPr>
          <p:spPr>
            <a:xfrm>
              <a:off x="6213566" y="2525486"/>
              <a:ext cx="653142" cy="3063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1387</a:t>
              </a:r>
              <a:endParaRPr lang="en-ZW" sz="1400" dirty="0" err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F6F39-17AE-4CB8-82DD-68E692B5BD22}"/>
                </a:ext>
              </a:extLst>
            </p:cNvPr>
            <p:cNvSpPr txBox="1"/>
            <p:nvPr/>
          </p:nvSpPr>
          <p:spPr>
            <a:xfrm>
              <a:off x="1865811" y="2525486"/>
              <a:ext cx="653142" cy="3063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1111</a:t>
              </a:r>
              <a:endParaRPr lang="en-ZW" sz="1400" dirty="0" err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DC4C58-51D8-4381-BF40-7EF28E3C2105}"/>
                </a:ext>
              </a:extLst>
            </p:cNvPr>
            <p:cNvSpPr txBox="1"/>
            <p:nvPr/>
          </p:nvSpPr>
          <p:spPr>
            <a:xfrm>
              <a:off x="4408714" y="2525486"/>
              <a:ext cx="653142" cy="3063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735</a:t>
              </a:r>
              <a:endParaRPr lang="en-ZW" sz="1400" dirty="0" err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A8A8E2-B7C0-49AD-B868-6748D57F0D77}"/>
              </a:ext>
            </a:extLst>
          </p:cNvPr>
          <p:cNvSpPr txBox="1"/>
          <p:nvPr/>
        </p:nvSpPr>
        <p:spPr>
          <a:xfrm>
            <a:off x="482308" y="5291039"/>
            <a:ext cx="7965005" cy="11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Other parameters: </a:t>
            </a:r>
          </a:p>
          <a:p>
            <a:pPr>
              <a:lnSpc>
                <a:spcPts val="22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SLATB = 0.0037 ha/kg 	--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specific leaf area as a function of DVS</a:t>
            </a:r>
          </a:p>
          <a:p>
            <a:pPr>
              <a:lnSpc>
                <a:spcPts val="22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SPAN = 35 days 		--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life span of leaves growing at 35 Celsius</a:t>
            </a:r>
          </a:p>
          <a:p>
            <a:pPr>
              <a:lnSpc>
                <a:spcPts val="2200"/>
              </a:lnSpc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AMAXTB = 45; 7.5 kg/ha/</a:t>
            </a:r>
            <a:r>
              <a:rPr lang="en-US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hr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	--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max. CO2 assimilation rate as a function of DVS</a:t>
            </a:r>
            <a:endParaRPr lang="en-ZW" sz="14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04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Simulated Yp – Nile delta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72629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2E8CE-68AC-4879-8FAA-E3C27A7F9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" t="22593" r="16476" b="13893"/>
          <a:stretch/>
        </p:blipFill>
        <p:spPr>
          <a:xfrm>
            <a:off x="294579" y="1742425"/>
            <a:ext cx="8554841" cy="3718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1591E-1ACC-4A28-89B0-E976F6276824}"/>
              </a:ext>
            </a:extLst>
          </p:cNvPr>
          <p:cNvSpPr txBox="1"/>
          <p:nvPr/>
        </p:nvSpPr>
        <p:spPr>
          <a:xfrm>
            <a:off x="6940732" y="3451439"/>
            <a:ext cx="163057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9.0 t DM ha</a:t>
            </a:r>
            <a:r>
              <a:rPr lang="en-US" sz="1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-1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16305-123A-42A1-95BF-3D145E91C1D6}"/>
              </a:ext>
            </a:extLst>
          </p:cNvPr>
          <p:cNvSpPr txBox="1"/>
          <p:nvPr/>
        </p:nvSpPr>
        <p:spPr>
          <a:xfrm>
            <a:off x="2354416" y="3735471"/>
            <a:ext cx="1931939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60 DOY; March 1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18F53-A68D-4BCA-A067-ED47326F8084}"/>
              </a:ext>
            </a:extLst>
          </p:cNvPr>
          <p:cNvSpPr txBox="1"/>
          <p:nvPr/>
        </p:nvSpPr>
        <p:spPr>
          <a:xfrm>
            <a:off x="2313186" y="2633211"/>
            <a:ext cx="1973169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120 DOY; April 30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2D697-4BDB-47AD-BD0E-9C60094DD5C7}"/>
              </a:ext>
            </a:extLst>
          </p:cNvPr>
          <p:cNvSpPr txBox="1"/>
          <p:nvPr/>
        </p:nvSpPr>
        <p:spPr>
          <a:xfrm>
            <a:off x="1903972" y="4396636"/>
            <a:ext cx="238238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324 DOY; November 20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F6B11-EB32-4D84-AF04-647AD22FDD06}"/>
              </a:ext>
            </a:extLst>
          </p:cNvPr>
          <p:cNvSpPr txBox="1"/>
          <p:nvPr/>
        </p:nvSpPr>
        <p:spPr>
          <a:xfrm>
            <a:off x="1025526" y="5699366"/>
            <a:ext cx="3260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Maturity – Emergence = 161 days</a:t>
            </a:r>
            <a:endParaRPr lang="en-ZW" sz="16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57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BD3F9-A361-473A-B840-7DFB9A328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" t="22593" r="16476" b="13893"/>
          <a:stretch/>
        </p:blipFill>
        <p:spPr>
          <a:xfrm>
            <a:off x="294579" y="1742425"/>
            <a:ext cx="8554841" cy="3718560"/>
          </a:xfrm>
          <a:prstGeom prst="rect">
            <a:avLst/>
          </a:prstGeom>
        </p:spPr>
      </p:pic>
      <p:sp>
        <p:nvSpPr>
          <p:cNvPr id="6" name="Rechteck"/>
          <p:cNvSpPr/>
          <p:nvPr/>
        </p:nvSpPr>
        <p:spPr>
          <a:xfrm>
            <a:off x="-48729" y="-31287"/>
            <a:ext cx="9241458" cy="1098333"/>
          </a:xfrm>
          <a:prstGeom prst="rect">
            <a:avLst/>
          </a:prstGeom>
          <a:solidFill>
            <a:srgbClr val="34B23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400"/>
            </a:pPr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rop yield gaps">
            <a:extLst>
              <a:ext uri="{FF2B5EF4-FFF2-40B4-BE49-F238E27FC236}">
                <a16:creationId xmlns:a16="http://schemas.microsoft.com/office/drawing/2014/main" id="{5EF62B45-DB7D-4F9A-9C04-97C67976A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08" y="344452"/>
            <a:ext cx="8235661" cy="786329"/>
          </a:xfrm>
          <a:prstGeom prst="rect">
            <a:avLst/>
          </a:prstGeom>
          <a:ln w="12700">
            <a:noFill/>
            <a:miter lim="400000"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Simulated Yp – Upper Egypt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49192E-B194-41F1-AD9D-D733A5BD111D}"/>
              </a:ext>
            </a:extLst>
          </p:cNvPr>
          <p:cNvSpPr/>
          <p:nvPr/>
        </p:nvSpPr>
        <p:spPr>
          <a:xfrm>
            <a:off x="306621" y="6046503"/>
            <a:ext cx="2807569" cy="641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C3842-056B-42D5-A637-122403A5AF29}"/>
              </a:ext>
            </a:extLst>
          </p:cNvPr>
          <p:cNvSpPr txBox="1"/>
          <p:nvPr/>
        </p:nvSpPr>
        <p:spPr>
          <a:xfrm>
            <a:off x="6914606" y="3796181"/>
            <a:ext cx="1630575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5.6 t DM ha</a:t>
            </a:r>
            <a:r>
              <a:rPr lang="en-US" sz="1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-1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7BED9-87C7-4BFD-88BC-FD953A6AAFAA}"/>
              </a:ext>
            </a:extLst>
          </p:cNvPr>
          <p:cNvSpPr txBox="1"/>
          <p:nvPr/>
        </p:nvSpPr>
        <p:spPr>
          <a:xfrm>
            <a:off x="2100931" y="3946446"/>
            <a:ext cx="2204450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44 DOY; February 13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25A50-AE7B-4384-AC72-9C056CE7AE84}"/>
              </a:ext>
            </a:extLst>
          </p:cNvPr>
          <p:cNvSpPr txBox="1"/>
          <p:nvPr/>
        </p:nvSpPr>
        <p:spPr>
          <a:xfrm>
            <a:off x="2288482" y="3030202"/>
            <a:ext cx="2016899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82 DOY; March 23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93094-3802-468E-AE0B-266647CD388D}"/>
              </a:ext>
            </a:extLst>
          </p:cNvPr>
          <p:cNvSpPr txBox="1"/>
          <p:nvPr/>
        </p:nvSpPr>
        <p:spPr>
          <a:xfrm>
            <a:off x="1922998" y="4394476"/>
            <a:ext cx="2382383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Mean = 324 DOY; November 20</a:t>
            </a:r>
            <a:endParaRPr lang="en-ZW" sz="1200" baseline="300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90CEA-DE9E-4BFC-B043-92E4898978D6}"/>
              </a:ext>
            </a:extLst>
          </p:cNvPr>
          <p:cNvSpPr txBox="1"/>
          <p:nvPr/>
        </p:nvSpPr>
        <p:spPr>
          <a:xfrm>
            <a:off x="1025526" y="5699366"/>
            <a:ext cx="3260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Maturity – Emergence = 123 days</a:t>
            </a:r>
            <a:endParaRPr lang="en-ZW" sz="1600" dirty="0" err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844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4.7|47.8"/>
</p:tagLst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19193</TotalTime>
  <Words>803</Words>
  <Application>Microsoft Office PowerPoint</Application>
  <PresentationFormat>On-screen Show (4:3)</PresentationFormat>
  <Paragraphs>199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Helvetica</vt:lpstr>
      <vt:lpstr>News Gothic</vt:lpstr>
      <vt:lpstr>Verdana</vt:lpstr>
      <vt:lpstr>Wingdings</vt:lpstr>
      <vt:lpstr>Wageningen UR</vt:lpstr>
      <vt:lpstr>Benchmarking yield gaps and resource use efficiency with data analytics and crop modelling </vt:lpstr>
      <vt:lpstr>Concepts for yield gap analysis</vt:lpstr>
      <vt:lpstr>Protocol Global Yield Gap Atlas</vt:lpstr>
      <vt:lpstr>Climate zone selection and weather stations</vt:lpstr>
      <vt:lpstr>Cropping system characteristics – Nile delta</vt:lpstr>
      <vt:lpstr>Cropping system characteristics – Upper Egypt</vt:lpstr>
      <vt:lpstr>Calibrated crop parameters</vt:lpstr>
      <vt:lpstr>Simulated Yp – Nile delta</vt:lpstr>
      <vt:lpstr>Simulated Yp – Upper Egypt</vt:lpstr>
      <vt:lpstr>Simulated Yp – Upper Egypt – TSUM2+600 </vt:lpstr>
      <vt:lpstr>Actual yields at governorate level</vt:lpstr>
      <vt:lpstr>Actual yields at buffer zone level</vt:lpstr>
      <vt:lpstr>Yield gap closure for wheat in Egypt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SILVA, Joao Vasco (CIMMYT-Zimbabwe)</cp:lastModifiedBy>
  <cp:revision>1497</cp:revision>
  <cp:lastPrinted>2019-06-11T14:08:38Z</cp:lastPrinted>
  <dcterms:created xsi:type="dcterms:W3CDTF">2011-09-29T08:30:03Z</dcterms:created>
  <dcterms:modified xsi:type="dcterms:W3CDTF">2021-06-14T14:38:36Z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